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9" r:id="rId4"/>
    <p:sldId id="276" r:id="rId5"/>
    <p:sldId id="264" r:id="rId6"/>
    <p:sldId id="265" r:id="rId7"/>
    <p:sldId id="266" r:id="rId8"/>
    <p:sldId id="281" r:id="rId9"/>
    <p:sldId id="272" r:id="rId10"/>
    <p:sldId id="267" r:id="rId11"/>
    <p:sldId id="257" r:id="rId12"/>
    <p:sldId id="273" r:id="rId13"/>
    <p:sldId id="258" r:id="rId14"/>
    <p:sldId id="260" r:id="rId15"/>
    <p:sldId id="279" r:id="rId16"/>
    <p:sldId id="261" r:id="rId17"/>
    <p:sldId id="277" r:id="rId18"/>
    <p:sldId id="262" r:id="rId19"/>
    <p:sldId id="278" r:id="rId20"/>
    <p:sldId id="263" r:id="rId21"/>
    <p:sldId id="283" r:id="rId22"/>
    <p:sldId id="270" r:id="rId23"/>
    <p:sldId id="271" r:id="rId24"/>
    <p:sldId id="269" r:id="rId25"/>
    <p:sldId id="274" r:id="rId26"/>
    <p:sldId id="280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99"/>
    <a:srgbClr val="FF99FF"/>
    <a:srgbClr val="00FF99"/>
    <a:srgbClr val="FF6600"/>
    <a:srgbClr val="800080"/>
    <a:srgbClr val="FFFFCC"/>
    <a:srgbClr val="CCCCFF"/>
    <a:srgbClr val="5BD4FF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1B50DB-4B87-4BF2-9D2F-763834F4F8F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B67D70A-7FFB-430F-B2F5-B400F84E233C}">
      <dgm:prSet phldrT="[Testo]"/>
      <dgm:spPr/>
      <dgm:t>
        <a:bodyPr/>
        <a:lstStyle/>
        <a:p>
          <a:r>
            <a:rPr lang="it-IT" dirty="0" smtClean="0"/>
            <a:t>INSIEME PER:</a:t>
          </a:r>
          <a:endParaRPr lang="it-IT" dirty="0"/>
        </a:p>
      </dgm:t>
    </dgm:pt>
    <dgm:pt modelId="{22457814-DB06-465C-8F42-04BDD6B46A0A}" type="parTrans" cxnId="{D6B40B87-F655-4A66-A8BE-9DBB08059E8E}">
      <dgm:prSet/>
      <dgm:spPr/>
      <dgm:t>
        <a:bodyPr/>
        <a:lstStyle/>
        <a:p>
          <a:endParaRPr lang="it-IT"/>
        </a:p>
      </dgm:t>
    </dgm:pt>
    <dgm:pt modelId="{A5F3E763-9B72-4744-A4CE-20361CDF7D35}" type="sibTrans" cxnId="{D6B40B87-F655-4A66-A8BE-9DBB08059E8E}">
      <dgm:prSet/>
      <dgm:spPr/>
      <dgm:t>
        <a:bodyPr/>
        <a:lstStyle/>
        <a:p>
          <a:endParaRPr lang="it-IT"/>
        </a:p>
      </dgm:t>
    </dgm:pt>
    <dgm:pt modelId="{E5DBA765-6E12-4EF5-B4C8-A21A8FA40C28}">
      <dgm:prSet phldrT="[Testo]"/>
      <dgm:spPr/>
      <dgm:t>
        <a:bodyPr/>
        <a:lstStyle/>
        <a:p>
          <a:r>
            <a:rPr lang="it-IT" dirty="0" smtClean="0"/>
            <a:t>Reperire soluzioni condivise</a:t>
          </a:r>
          <a:endParaRPr lang="it-IT" dirty="0"/>
        </a:p>
      </dgm:t>
    </dgm:pt>
    <dgm:pt modelId="{3B593792-2A67-4472-B08A-BD747FD8D5E7}" type="parTrans" cxnId="{8F82A90E-FDF4-458C-B0D2-E8CA458D27F4}">
      <dgm:prSet/>
      <dgm:spPr/>
      <dgm:t>
        <a:bodyPr/>
        <a:lstStyle/>
        <a:p>
          <a:endParaRPr lang="it-IT"/>
        </a:p>
      </dgm:t>
    </dgm:pt>
    <dgm:pt modelId="{DCE3BA91-3B60-4E67-9766-75CD5A855AA0}" type="sibTrans" cxnId="{8F82A90E-FDF4-458C-B0D2-E8CA458D27F4}">
      <dgm:prSet/>
      <dgm:spPr/>
      <dgm:t>
        <a:bodyPr/>
        <a:lstStyle/>
        <a:p>
          <a:endParaRPr lang="it-IT"/>
        </a:p>
      </dgm:t>
    </dgm:pt>
    <dgm:pt modelId="{74668B7B-A9B4-459A-9092-216A1CB0736F}">
      <dgm:prSet phldrT="[Testo]"/>
      <dgm:spPr/>
      <dgm:t>
        <a:bodyPr/>
        <a:lstStyle/>
        <a:p>
          <a:r>
            <a:rPr lang="it-IT" dirty="0" smtClean="0"/>
            <a:t>Trovare accordi, sancire alleanze</a:t>
          </a:r>
          <a:endParaRPr lang="it-IT" dirty="0"/>
        </a:p>
      </dgm:t>
    </dgm:pt>
    <dgm:pt modelId="{3A126556-147D-4BF3-BA2C-F413654FC3B3}" type="parTrans" cxnId="{BE95299E-8BA5-41E6-A38A-657E40A0DF0B}">
      <dgm:prSet/>
      <dgm:spPr/>
      <dgm:t>
        <a:bodyPr/>
        <a:lstStyle/>
        <a:p>
          <a:endParaRPr lang="it-IT"/>
        </a:p>
      </dgm:t>
    </dgm:pt>
    <dgm:pt modelId="{F161A341-A25D-4964-AA7A-01715088A95D}" type="sibTrans" cxnId="{BE95299E-8BA5-41E6-A38A-657E40A0DF0B}">
      <dgm:prSet/>
      <dgm:spPr/>
      <dgm:t>
        <a:bodyPr/>
        <a:lstStyle/>
        <a:p>
          <a:endParaRPr lang="it-IT"/>
        </a:p>
      </dgm:t>
    </dgm:pt>
    <dgm:pt modelId="{FE89534C-1B2A-4EC9-BF90-DA3C91417376}">
      <dgm:prSet phldrT="[Testo]"/>
      <dgm:spPr/>
      <dgm:t>
        <a:bodyPr/>
        <a:lstStyle/>
        <a:p>
          <a:r>
            <a:rPr lang="it-IT" dirty="0" smtClean="0"/>
            <a:t>IMPARANDO  A:</a:t>
          </a:r>
          <a:endParaRPr lang="it-IT" dirty="0"/>
        </a:p>
      </dgm:t>
    </dgm:pt>
    <dgm:pt modelId="{369D17B7-9FFB-4818-86BD-A21EECCEC319}" type="parTrans" cxnId="{75A14D6F-C482-46A3-9BB8-E3BA95021541}">
      <dgm:prSet/>
      <dgm:spPr/>
      <dgm:t>
        <a:bodyPr/>
        <a:lstStyle/>
        <a:p>
          <a:endParaRPr lang="it-IT"/>
        </a:p>
      </dgm:t>
    </dgm:pt>
    <dgm:pt modelId="{BB5DD5EC-DEE9-404E-9C62-452B530C41C3}" type="sibTrans" cxnId="{75A14D6F-C482-46A3-9BB8-E3BA95021541}">
      <dgm:prSet/>
      <dgm:spPr/>
      <dgm:t>
        <a:bodyPr/>
        <a:lstStyle/>
        <a:p>
          <a:endParaRPr lang="it-IT"/>
        </a:p>
      </dgm:t>
    </dgm:pt>
    <dgm:pt modelId="{26DEC9BA-488B-48F2-9AF9-57FAF5374C1C}">
      <dgm:prSet phldrT="[Testo]"/>
      <dgm:spPr/>
      <dgm:t>
        <a:bodyPr/>
        <a:lstStyle/>
        <a:p>
          <a:r>
            <a:rPr lang="it-IT" dirty="0" smtClean="0"/>
            <a:t>Esprimere il proprio vissuto</a:t>
          </a:r>
          <a:endParaRPr lang="it-IT" dirty="0"/>
        </a:p>
      </dgm:t>
    </dgm:pt>
    <dgm:pt modelId="{768D03AA-ED32-4CB0-A172-40FA4AE32E74}" type="parTrans" cxnId="{D0BD993C-A511-4ADD-902D-95781BB7909C}">
      <dgm:prSet/>
      <dgm:spPr/>
      <dgm:t>
        <a:bodyPr/>
        <a:lstStyle/>
        <a:p>
          <a:endParaRPr lang="it-IT"/>
        </a:p>
      </dgm:t>
    </dgm:pt>
    <dgm:pt modelId="{3D8822C2-CC5F-40C8-B205-064432C4225B}" type="sibTrans" cxnId="{D0BD993C-A511-4ADD-902D-95781BB7909C}">
      <dgm:prSet/>
      <dgm:spPr/>
      <dgm:t>
        <a:bodyPr/>
        <a:lstStyle/>
        <a:p>
          <a:endParaRPr lang="it-IT"/>
        </a:p>
      </dgm:t>
    </dgm:pt>
    <dgm:pt modelId="{D14257A2-D35C-40FA-B50F-B3F67B6AA052}">
      <dgm:prSet phldrT="[Testo]"/>
      <dgm:spPr/>
      <dgm:t>
        <a:bodyPr/>
        <a:lstStyle/>
        <a:p>
          <a:r>
            <a:rPr lang="it-IT" dirty="0" smtClean="0"/>
            <a:t>Accogliere il vissuto altrui</a:t>
          </a:r>
          <a:endParaRPr lang="it-IT" dirty="0"/>
        </a:p>
      </dgm:t>
    </dgm:pt>
    <dgm:pt modelId="{158980B1-ED8A-43E1-A2E8-E34C8BEBA845}" type="parTrans" cxnId="{AA02FBBB-3435-4BF5-9172-4C43CCEDAB86}">
      <dgm:prSet/>
      <dgm:spPr/>
      <dgm:t>
        <a:bodyPr/>
        <a:lstStyle/>
        <a:p>
          <a:endParaRPr lang="it-IT"/>
        </a:p>
      </dgm:t>
    </dgm:pt>
    <dgm:pt modelId="{F8892C44-70BC-4F11-84D3-3453FA6CFF32}" type="sibTrans" cxnId="{AA02FBBB-3435-4BF5-9172-4C43CCEDAB86}">
      <dgm:prSet/>
      <dgm:spPr/>
      <dgm:t>
        <a:bodyPr/>
        <a:lstStyle/>
        <a:p>
          <a:endParaRPr lang="it-IT"/>
        </a:p>
      </dgm:t>
    </dgm:pt>
    <dgm:pt modelId="{28A4D6E2-38EF-4AFF-9C2A-64BC2AC721CD}">
      <dgm:prSet phldrT="[Testo]"/>
      <dgm:spPr/>
      <dgm:t>
        <a:bodyPr/>
        <a:lstStyle/>
        <a:p>
          <a:r>
            <a:rPr lang="it-IT" dirty="0" smtClean="0"/>
            <a:t>PER ARRIVARE A:</a:t>
          </a:r>
          <a:endParaRPr lang="it-IT" dirty="0"/>
        </a:p>
      </dgm:t>
    </dgm:pt>
    <dgm:pt modelId="{9ACB1AED-DE42-4FCD-8109-1B3B34103D27}" type="parTrans" cxnId="{11A1C08B-9189-4F6D-A86B-1217D0B575D7}">
      <dgm:prSet/>
      <dgm:spPr/>
      <dgm:t>
        <a:bodyPr/>
        <a:lstStyle/>
        <a:p>
          <a:endParaRPr lang="it-IT"/>
        </a:p>
      </dgm:t>
    </dgm:pt>
    <dgm:pt modelId="{E78AD4EE-CEDF-407F-B45F-CAA0A56C7C34}" type="sibTrans" cxnId="{11A1C08B-9189-4F6D-A86B-1217D0B575D7}">
      <dgm:prSet/>
      <dgm:spPr/>
      <dgm:t>
        <a:bodyPr/>
        <a:lstStyle/>
        <a:p>
          <a:endParaRPr lang="it-IT"/>
        </a:p>
      </dgm:t>
    </dgm:pt>
    <dgm:pt modelId="{5B564A87-73B8-47DF-A09C-6A1C9D500BDB}">
      <dgm:prSet phldrT="[Testo]"/>
      <dgm:spPr/>
      <dgm:t>
        <a:bodyPr/>
        <a:lstStyle/>
        <a:p>
          <a:r>
            <a:rPr lang="it-IT" dirty="0" smtClean="0"/>
            <a:t>Condividere gli esiti</a:t>
          </a:r>
          <a:endParaRPr lang="it-IT" dirty="0"/>
        </a:p>
      </dgm:t>
    </dgm:pt>
    <dgm:pt modelId="{65211BCB-B64C-4D90-B0CB-6A93706A3B64}" type="parTrans" cxnId="{119D36BE-E4D3-473D-9327-1408D69C6886}">
      <dgm:prSet/>
      <dgm:spPr/>
      <dgm:t>
        <a:bodyPr/>
        <a:lstStyle/>
        <a:p>
          <a:endParaRPr lang="it-IT"/>
        </a:p>
      </dgm:t>
    </dgm:pt>
    <dgm:pt modelId="{EE86D4ED-392A-4F19-9B31-250C93A90761}" type="sibTrans" cxnId="{119D36BE-E4D3-473D-9327-1408D69C6886}">
      <dgm:prSet/>
      <dgm:spPr/>
      <dgm:t>
        <a:bodyPr/>
        <a:lstStyle/>
        <a:p>
          <a:endParaRPr lang="it-IT"/>
        </a:p>
      </dgm:t>
    </dgm:pt>
    <dgm:pt modelId="{E616BAA6-FC55-4375-BF0F-F785590B7ED1}">
      <dgm:prSet phldrT="[Testo]"/>
      <dgm:spPr/>
      <dgm:t>
        <a:bodyPr/>
        <a:lstStyle/>
        <a:p>
          <a:r>
            <a:rPr lang="it-IT" dirty="0" smtClean="0"/>
            <a:t>Accogliere la valutazione</a:t>
          </a:r>
          <a:endParaRPr lang="it-IT" dirty="0"/>
        </a:p>
      </dgm:t>
    </dgm:pt>
    <dgm:pt modelId="{28C880C5-AD47-4387-9757-983E643684B2}" type="parTrans" cxnId="{19DED22D-4E75-478B-8953-E58F77905A2F}">
      <dgm:prSet/>
      <dgm:spPr/>
      <dgm:t>
        <a:bodyPr/>
        <a:lstStyle/>
        <a:p>
          <a:endParaRPr lang="it-IT"/>
        </a:p>
      </dgm:t>
    </dgm:pt>
    <dgm:pt modelId="{F1490A4D-210E-4F9E-BF6E-49F6918D5D02}" type="sibTrans" cxnId="{19DED22D-4E75-478B-8953-E58F77905A2F}">
      <dgm:prSet/>
      <dgm:spPr/>
      <dgm:t>
        <a:bodyPr/>
        <a:lstStyle/>
        <a:p>
          <a:endParaRPr lang="it-IT"/>
        </a:p>
      </dgm:t>
    </dgm:pt>
    <dgm:pt modelId="{5BC83597-EBE6-4EB3-967F-665E68726704}" type="pres">
      <dgm:prSet presAssocID="{3F1B50DB-4B87-4BF2-9D2F-763834F4F8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EC6BA13-2A43-4565-BB8F-F25BB8F2FDCF}" type="pres">
      <dgm:prSet presAssocID="{28A4D6E2-38EF-4AFF-9C2A-64BC2AC721CD}" presName="boxAndChildren" presStyleCnt="0"/>
      <dgm:spPr/>
    </dgm:pt>
    <dgm:pt modelId="{6D914715-7B72-4B62-BFD6-B7D6866E02BB}" type="pres">
      <dgm:prSet presAssocID="{28A4D6E2-38EF-4AFF-9C2A-64BC2AC721CD}" presName="parentTextBox" presStyleLbl="node1" presStyleIdx="0" presStyleCnt="3"/>
      <dgm:spPr/>
      <dgm:t>
        <a:bodyPr/>
        <a:lstStyle/>
        <a:p>
          <a:endParaRPr lang="it-IT"/>
        </a:p>
      </dgm:t>
    </dgm:pt>
    <dgm:pt modelId="{18FC0649-EEC1-4043-BDDC-8D8AD102548D}" type="pres">
      <dgm:prSet presAssocID="{28A4D6E2-38EF-4AFF-9C2A-64BC2AC721CD}" presName="entireBox" presStyleLbl="node1" presStyleIdx="0" presStyleCnt="3"/>
      <dgm:spPr/>
      <dgm:t>
        <a:bodyPr/>
        <a:lstStyle/>
        <a:p>
          <a:endParaRPr lang="it-IT"/>
        </a:p>
      </dgm:t>
    </dgm:pt>
    <dgm:pt modelId="{7492A1DD-9803-4252-9E0E-A772C6E3B44E}" type="pres">
      <dgm:prSet presAssocID="{28A4D6E2-38EF-4AFF-9C2A-64BC2AC721CD}" presName="descendantBox" presStyleCnt="0"/>
      <dgm:spPr/>
    </dgm:pt>
    <dgm:pt modelId="{D2F6F6B8-4D9F-49C6-9A12-B7BF71CC1D8B}" type="pres">
      <dgm:prSet presAssocID="{5B564A87-73B8-47DF-A09C-6A1C9D500BDB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D82513-24B4-485C-87D3-5F32FCEE85B1}" type="pres">
      <dgm:prSet presAssocID="{E616BAA6-FC55-4375-BF0F-F785590B7ED1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4774BA-38DF-4A90-93E7-AD452ACD9483}" type="pres">
      <dgm:prSet presAssocID="{BB5DD5EC-DEE9-404E-9C62-452B530C41C3}" presName="sp" presStyleCnt="0"/>
      <dgm:spPr/>
    </dgm:pt>
    <dgm:pt modelId="{995A4498-F7E8-4F4B-9FFB-839AD895D936}" type="pres">
      <dgm:prSet presAssocID="{FE89534C-1B2A-4EC9-BF90-DA3C91417376}" presName="arrowAndChildren" presStyleCnt="0"/>
      <dgm:spPr/>
    </dgm:pt>
    <dgm:pt modelId="{6EF9C23B-5782-4182-8D67-C1591571EABE}" type="pres">
      <dgm:prSet presAssocID="{FE89534C-1B2A-4EC9-BF90-DA3C91417376}" presName="parentTextArrow" presStyleLbl="node1" presStyleIdx="0" presStyleCnt="3"/>
      <dgm:spPr/>
      <dgm:t>
        <a:bodyPr/>
        <a:lstStyle/>
        <a:p>
          <a:endParaRPr lang="it-IT"/>
        </a:p>
      </dgm:t>
    </dgm:pt>
    <dgm:pt modelId="{33178BCF-5CEA-43FE-A620-54C91D19B6A0}" type="pres">
      <dgm:prSet presAssocID="{FE89534C-1B2A-4EC9-BF90-DA3C91417376}" presName="arrow" presStyleLbl="node1" presStyleIdx="1" presStyleCnt="3"/>
      <dgm:spPr/>
      <dgm:t>
        <a:bodyPr/>
        <a:lstStyle/>
        <a:p>
          <a:endParaRPr lang="it-IT"/>
        </a:p>
      </dgm:t>
    </dgm:pt>
    <dgm:pt modelId="{4AFA935C-59CC-4921-B758-0FB15EF40A03}" type="pres">
      <dgm:prSet presAssocID="{FE89534C-1B2A-4EC9-BF90-DA3C91417376}" presName="descendantArrow" presStyleCnt="0"/>
      <dgm:spPr/>
    </dgm:pt>
    <dgm:pt modelId="{17B92F72-175B-4887-A2B2-66FAB8E4F971}" type="pres">
      <dgm:prSet presAssocID="{26DEC9BA-488B-48F2-9AF9-57FAF5374C1C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607514A-D164-44F0-A7D3-A13A8D9D8573}" type="pres">
      <dgm:prSet presAssocID="{D14257A2-D35C-40FA-B50F-B3F67B6AA052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5368C3-09F8-48F3-AF79-3156EF9788AA}" type="pres">
      <dgm:prSet presAssocID="{A5F3E763-9B72-4744-A4CE-20361CDF7D35}" presName="sp" presStyleCnt="0"/>
      <dgm:spPr/>
    </dgm:pt>
    <dgm:pt modelId="{A215BF99-5E01-4301-A505-E0B7960F3F55}" type="pres">
      <dgm:prSet presAssocID="{0B67D70A-7FFB-430F-B2F5-B400F84E233C}" presName="arrowAndChildren" presStyleCnt="0"/>
      <dgm:spPr/>
    </dgm:pt>
    <dgm:pt modelId="{460BE132-EA8A-45F7-BB38-075BDE7234E2}" type="pres">
      <dgm:prSet presAssocID="{0B67D70A-7FFB-430F-B2F5-B400F84E233C}" presName="parentTextArrow" presStyleLbl="node1" presStyleIdx="1" presStyleCnt="3"/>
      <dgm:spPr/>
      <dgm:t>
        <a:bodyPr/>
        <a:lstStyle/>
        <a:p>
          <a:endParaRPr lang="it-IT"/>
        </a:p>
      </dgm:t>
    </dgm:pt>
    <dgm:pt modelId="{6E8AB724-F3CF-4511-A4C5-CCA7515F4E8C}" type="pres">
      <dgm:prSet presAssocID="{0B67D70A-7FFB-430F-B2F5-B400F84E233C}" presName="arrow" presStyleLbl="node1" presStyleIdx="2" presStyleCnt="3"/>
      <dgm:spPr/>
      <dgm:t>
        <a:bodyPr/>
        <a:lstStyle/>
        <a:p>
          <a:endParaRPr lang="it-IT"/>
        </a:p>
      </dgm:t>
    </dgm:pt>
    <dgm:pt modelId="{87E6250D-B667-4028-8752-7B3865813D16}" type="pres">
      <dgm:prSet presAssocID="{0B67D70A-7FFB-430F-B2F5-B400F84E233C}" presName="descendantArrow" presStyleCnt="0"/>
      <dgm:spPr/>
    </dgm:pt>
    <dgm:pt modelId="{F293E24C-FA3F-495E-B27F-DC5518CCF757}" type="pres">
      <dgm:prSet presAssocID="{E5DBA765-6E12-4EF5-B4C8-A21A8FA40C28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47BBC0-D100-4144-974E-6D51855472C4}" type="pres">
      <dgm:prSet presAssocID="{74668B7B-A9B4-459A-9092-216A1CB0736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A02FBBB-3435-4BF5-9172-4C43CCEDAB86}" srcId="{FE89534C-1B2A-4EC9-BF90-DA3C91417376}" destId="{D14257A2-D35C-40FA-B50F-B3F67B6AA052}" srcOrd="1" destOrd="0" parTransId="{158980B1-ED8A-43E1-A2E8-E34C8BEBA845}" sibTransId="{F8892C44-70BC-4F11-84D3-3453FA6CFF32}"/>
    <dgm:cxn modelId="{72CC142F-D43A-4138-AD83-97F8173C523F}" type="presOf" srcId="{3F1B50DB-4B87-4BF2-9D2F-763834F4F8F4}" destId="{5BC83597-EBE6-4EB3-967F-665E68726704}" srcOrd="0" destOrd="0" presId="urn:microsoft.com/office/officeart/2005/8/layout/process4"/>
    <dgm:cxn modelId="{C8C96B28-2BC2-4E1F-94C5-5FCB03FD52A0}" type="presOf" srcId="{26DEC9BA-488B-48F2-9AF9-57FAF5374C1C}" destId="{17B92F72-175B-4887-A2B2-66FAB8E4F971}" srcOrd="0" destOrd="0" presId="urn:microsoft.com/office/officeart/2005/8/layout/process4"/>
    <dgm:cxn modelId="{119D36BE-E4D3-473D-9327-1408D69C6886}" srcId="{28A4D6E2-38EF-4AFF-9C2A-64BC2AC721CD}" destId="{5B564A87-73B8-47DF-A09C-6A1C9D500BDB}" srcOrd="0" destOrd="0" parTransId="{65211BCB-B64C-4D90-B0CB-6A93706A3B64}" sibTransId="{EE86D4ED-392A-4F19-9B31-250C93A90761}"/>
    <dgm:cxn modelId="{12A3DA19-C82D-4FBD-9323-502D5C433776}" type="presOf" srcId="{0B67D70A-7FFB-430F-B2F5-B400F84E233C}" destId="{460BE132-EA8A-45F7-BB38-075BDE7234E2}" srcOrd="0" destOrd="0" presId="urn:microsoft.com/office/officeart/2005/8/layout/process4"/>
    <dgm:cxn modelId="{BE95299E-8BA5-41E6-A38A-657E40A0DF0B}" srcId="{0B67D70A-7FFB-430F-B2F5-B400F84E233C}" destId="{74668B7B-A9B4-459A-9092-216A1CB0736F}" srcOrd="1" destOrd="0" parTransId="{3A126556-147D-4BF3-BA2C-F413654FC3B3}" sibTransId="{F161A341-A25D-4964-AA7A-01715088A95D}"/>
    <dgm:cxn modelId="{8F82A90E-FDF4-458C-B0D2-E8CA458D27F4}" srcId="{0B67D70A-7FFB-430F-B2F5-B400F84E233C}" destId="{E5DBA765-6E12-4EF5-B4C8-A21A8FA40C28}" srcOrd="0" destOrd="0" parTransId="{3B593792-2A67-4472-B08A-BD747FD8D5E7}" sibTransId="{DCE3BA91-3B60-4E67-9766-75CD5A855AA0}"/>
    <dgm:cxn modelId="{D158D2F9-2795-4F93-8415-B405B28CC947}" type="presOf" srcId="{D14257A2-D35C-40FA-B50F-B3F67B6AA052}" destId="{5607514A-D164-44F0-A7D3-A13A8D9D8573}" srcOrd="0" destOrd="0" presId="urn:microsoft.com/office/officeart/2005/8/layout/process4"/>
    <dgm:cxn modelId="{D6B40B87-F655-4A66-A8BE-9DBB08059E8E}" srcId="{3F1B50DB-4B87-4BF2-9D2F-763834F4F8F4}" destId="{0B67D70A-7FFB-430F-B2F5-B400F84E233C}" srcOrd="0" destOrd="0" parTransId="{22457814-DB06-465C-8F42-04BDD6B46A0A}" sibTransId="{A5F3E763-9B72-4744-A4CE-20361CDF7D35}"/>
    <dgm:cxn modelId="{11A1C08B-9189-4F6D-A86B-1217D0B575D7}" srcId="{3F1B50DB-4B87-4BF2-9D2F-763834F4F8F4}" destId="{28A4D6E2-38EF-4AFF-9C2A-64BC2AC721CD}" srcOrd="2" destOrd="0" parTransId="{9ACB1AED-DE42-4FCD-8109-1B3B34103D27}" sibTransId="{E78AD4EE-CEDF-407F-B45F-CAA0A56C7C34}"/>
    <dgm:cxn modelId="{19DED22D-4E75-478B-8953-E58F77905A2F}" srcId="{28A4D6E2-38EF-4AFF-9C2A-64BC2AC721CD}" destId="{E616BAA6-FC55-4375-BF0F-F785590B7ED1}" srcOrd="1" destOrd="0" parTransId="{28C880C5-AD47-4387-9757-983E643684B2}" sibTransId="{F1490A4D-210E-4F9E-BF6E-49F6918D5D02}"/>
    <dgm:cxn modelId="{D6B65510-C20C-4D6E-8FC8-B4BA7E82C890}" type="presOf" srcId="{FE89534C-1B2A-4EC9-BF90-DA3C91417376}" destId="{33178BCF-5CEA-43FE-A620-54C91D19B6A0}" srcOrd="1" destOrd="0" presId="urn:microsoft.com/office/officeart/2005/8/layout/process4"/>
    <dgm:cxn modelId="{8F943E6D-60A0-4044-A106-A8BDFBE3BDB1}" type="presOf" srcId="{FE89534C-1B2A-4EC9-BF90-DA3C91417376}" destId="{6EF9C23B-5782-4182-8D67-C1591571EABE}" srcOrd="0" destOrd="0" presId="urn:microsoft.com/office/officeart/2005/8/layout/process4"/>
    <dgm:cxn modelId="{D8710DB9-3E30-4066-8703-4A1218418A2E}" type="presOf" srcId="{0B67D70A-7FFB-430F-B2F5-B400F84E233C}" destId="{6E8AB724-F3CF-4511-A4C5-CCA7515F4E8C}" srcOrd="1" destOrd="0" presId="urn:microsoft.com/office/officeart/2005/8/layout/process4"/>
    <dgm:cxn modelId="{92171E5E-6A9E-442F-89E1-C59AB9D2B9FE}" type="presOf" srcId="{5B564A87-73B8-47DF-A09C-6A1C9D500BDB}" destId="{D2F6F6B8-4D9F-49C6-9A12-B7BF71CC1D8B}" srcOrd="0" destOrd="0" presId="urn:microsoft.com/office/officeart/2005/8/layout/process4"/>
    <dgm:cxn modelId="{665F09F8-84C5-4DA2-84CF-1BD1AC366954}" type="presOf" srcId="{E5DBA765-6E12-4EF5-B4C8-A21A8FA40C28}" destId="{F293E24C-FA3F-495E-B27F-DC5518CCF757}" srcOrd="0" destOrd="0" presId="urn:microsoft.com/office/officeart/2005/8/layout/process4"/>
    <dgm:cxn modelId="{58481DC4-4541-4347-BA60-8A77CD862292}" type="presOf" srcId="{74668B7B-A9B4-459A-9092-216A1CB0736F}" destId="{9F47BBC0-D100-4144-974E-6D51855472C4}" srcOrd="0" destOrd="0" presId="urn:microsoft.com/office/officeart/2005/8/layout/process4"/>
    <dgm:cxn modelId="{D6480729-9424-4909-879A-34ADEC56D348}" type="presOf" srcId="{E616BAA6-FC55-4375-BF0F-F785590B7ED1}" destId="{3CD82513-24B4-485C-87D3-5F32FCEE85B1}" srcOrd="0" destOrd="0" presId="urn:microsoft.com/office/officeart/2005/8/layout/process4"/>
    <dgm:cxn modelId="{75A14D6F-C482-46A3-9BB8-E3BA95021541}" srcId="{3F1B50DB-4B87-4BF2-9D2F-763834F4F8F4}" destId="{FE89534C-1B2A-4EC9-BF90-DA3C91417376}" srcOrd="1" destOrd="0" parTransId="{369D17B7-9FFB-4818-86BD-A21EECCEC319}" sibTransId="{BB5DD5EC-DEE9-404E-9C62-452B530C41C3}"/>
    <dgm:cxn modelId="{1C1803E8-C3EF-4E8F-BD1B-53EFADA648E2}" type="presOf" srcId="{28A4D6E2-38EF-4AFF-9C2A-64BC2AC721CD}" destId="{18FC0649-EEC1-4043-BDDC-8D8AD102548D}" srcOrd="1" destOrd="0" presId="urn:microsoft.com/office/officeart/2005/8/layout/process4"/>
    <dgm:cxn modelId="{D0BD993C-A511-4ADD-902D-95781BB7909C}" srcId="{FE89534C-1B2A-4EC9-BF90-DA3C91417376}" destId="{26DEC9BA-488B-48F2-9AF9-57FAF5374C1C}" srcOrd="0" destOrd="0" parTransId="{768D03AA-ED32-4CB0-A172-40FA4AE32E74}" sibTransId="{3D8822C2-CC5F-40C8-B205-064432C4225B}"/>
    <dgm:cxn modelId="{D49D9E9B-4480-47D4-A1EA-CD561C11A947}" type="presOf" srcId="{28A4D6E2-38EF-4AFF-9C2A-64BC2AC721CD}" destId="{6D914715-7B72-4B62-BFD6-B7D6866E02BB}" srcOrd="0" destOrd="0" presId="urn:microsoft.com/office/officeart/2005/8/layout/process4"/>
    <dgm:cxn modelId="{3DA126C6-C914-45FB-9B9E-1058D079E456}" type="presParOf" srcId="{5BC83597-EBE6-4EB3-967F-665E68726704}" destId="{0EC6BA13-2A43-4565-BB8F-F25BB8F2FDCF}" srcOrd="0" destOrd="0" presId="urn:microsoft.com/office/officeart/2005/8/layout/process4"/>
    <dgm:cxn modelId="{9C669D48-257D-41E0-8D66-4035F2B4EBD0}" type="presParOf" srcId="{0EC6BA13-2A43-4565-BB8F-F25BB8F2FDCF}" destId="{6D914715-7B72-4B62-BFD6-B7D6866E02BB}" srcOrd="0" destOrd="0" presId="urn:microsoft.com/office/officeart/2005/8/layout/process4"/>
    <dgm:cxn modelId="{62FA95F0-1AAE-4072-8EC2-2997F7E3C6C1}" type="presParOf" srcId="{0EC6BA13-2A43-4565-BB8F-F25BB8F2FDCF}" destId="{18FC0649-EEC1-4043-BDDC-8D8AD102548D}" srcOrd="1" destOrd="0" presId="urn:microsoft.com/office/officeart/2005/8/layout/process4"/>
    <dgm:cxn modelId="{63A47434-D111-491F-8E39-C6AFD7E02D1B}" type="presParOf" srcId="{0EC6BA13-2A43-4565-BB8F-F25BB8F2FDCF}" destId="{7492A1DD-9803-4252-9E0E-A772C6E3B44E}" srcOrd="2" destOrd="0" presId="urn:microsoft.com/office/officeart/2005/8/layout/process4"/>
    <dgm:cxn modelId="{56FC4080-00C3-4484-87E6-700C324328BA}" type="presParOf" srcId="{7492A1DD-9803-4252-9E0E-A772C6E3B44E}" destId="{D2F6F6B8-4D9F-49C6-9A12-B7BF71CC1D8B}" srcOrd="0" destOrd="0" presId="urn:microsoft.com/office/officeart/2005/8/layout/process4"/>
    <dgm:cxn modelId="{B5325526-9F46-43B2-85D6-536E4992AED6}" type="presParOf" srcId="{7492A1DD-9803-4252-9E0E-A772C6E3B44E}" destId="{3CD82513-24B4-485C-87D3-5F32FCEE85B1}" srcOrd="1" destOrd="0" presId="urn:microsoft.com/office/officeart/2005/8/layout/process4"/>
    <dgm:cxn modelId="{E45D2AE6-8D49-4D7F-94B8-DCA6AA8F4EB1}" type="presParOf" srcId="{5BC83597-EBE6-4EB3-967F-665E68726704}" destId="{274774BA-38DF-4A90-93E7-AD452ACD9483}" srcOrd="1" destOrd="0" presId="urn:microsoft.com/office/officeart/2005/8/layout/process4"/>
    <dgm:cxn modelId="{3CB62992-6AE3-4A33-B318-E2619C64E42B}" type="presParOf" srcId="{5BC83597-EBE6-4EB3-967F-665E68726704}" destId="{995A4498-F7E8-4F4B-9FFB-839AD895D936}" srcOrd="2" destOrd="0" presId="urn:microsoft.com/office/officeart/2005/8/layout/process4"/>
    <dgm:cxn modelId="{1E76EE44-B0E4-4422-A4EF-7BE13BD7037F}" type="presParOf" srcId="{995A4498-F7E8-4F4B-9FFB-839AD895D936}" destId="{6EF9C23B-5782-4182-8D67-C1591571EABE}" srcOrd="0" destOrd="0" presId="urn:microsoft.com/office/officeart/2005/8/layout/process4"/>
    <dgm:cxn modelId="{54AC5DC5-B981-4C59-A03D-543E3DAFD9EF}" type="presParOf" srcId="{995A4498-F7E8-4F4B-9FFB-839AD895D936}" destId="{33178BCF-5CEA-43FE-A620-54C91D19B6A0}" srcOrd="1" destOrd="0" presId="urn:microsoft.com/office/officeart/2005/8/layout/process4"/>
    <dgm:cxn modelId="{3BD48B02-6F76-4D1D-BC30-E7C848354653}" type="presParOf" srcId="{995A4498-F7E8-4F4B-9FFB-839AD895D936}" destId="{4AFA935C-59CC-4921-B758-0FB15EF40A03}" srcOrd="2" destOrd="0" presId="urn:microsoft.com/office/officeart/2005/8/layout/process4"/>
    <dgm:cxn modelId="{BCA3E13D-8E17-4490-BD15-C48004834F80}" type="presParOf" srcId="{4AFA935C-59CC-4921-B758-0FB15EF40A03}" destId="{17B92F72-175B-4887-A2B2-66FAB8E4F971}" srcOrd="0" destOrd="0" presId="urn:microsoft.com/office/officeart/2005/8/layout/process4"/>
    <dgm:cxn modelId="{8B2C7429-472F-4162-B581-824765C9EF0B}" type="presParOf" srcId="{4AFA935C-59CC-4921-B758-0FB15EF40A03}" destId="{5607514A-D164-44F0-A7D3-A13A8D9D8573}" srcOrd="1" destOrd="0" presId="urn:microsoft.com/office/officeart/2005/8/layout/process4"/>
    <dgm:cxn modelId="{B87C88B1-FE6E-4A69-8E79-2505E3AF3E6D}" type="presParOf" srcId="{5BC83597-EBE6-4EB3-967F-665E68726704}" destId="{3F5368C3-09F8-48F3-AF79-3156EF9788AA}" srcOrd="3" destOrd="0" presId="urn:microsoft.com/office/officeart/2005/8/layout/process4"/>
    <dgm:cxn modelId="{A201490E-B7E5-4FCA-B9F9-5E64DB314005}" type="presParOf" srcId="{5BC83597-EBE6-4EB3-967F-665E68726704}" destId="{A215BF99-5E01-4301-A505-E0B7960F3F55}" srcOrd="4" destOrd="0" presId="urn:microsoft.com/office/officeart/2005/8/layout/process4"/>
    <dgm:cxn modelId="{B984844A-9CDB-4C6A-BCD9-42DB54C076E0}" type="presParOf" srcId="{A215BF99-5E01-4301-A505-E0B7960F3F55}" destId="{460BE132-EA8A-45F7-BB38-075BDE7234E2}" srcOrd="0" destOrd="0" presId="urn:microsoft.com/office/officeart/2005/8/layout/process4"/>
    <dgm:cxn modelId="{4CE70C03-BA08-40A7-811F-6BF6353072F3}" type="presParOf" srcId="{A215BF99-5E01-4301-A505-E0B7960F3F55}" destId="{6E8AB724-F3CF-4511-A4C5-CCA7515F4E8C}" srcOrd="1" destOrd="0" presId="urn:microsoft.com/office/officeart/2005/8/layout/process4"/>
    <dgm:cxn modelId="{6ABDAE2F-B921-4053-B81E-5B9FC148617B}" type="presParOf" srcId="{A215BF99-5E01-4301-A505-E0B7960F3F55}" destId="{87E6250D-B667-4028-8752-7B3865813D16}" srcOrd="2" destOrd="0" presId="urn:microsoft.com/office/officeart/2005/8/layout/process4"/>
    <dgm:cxn modelId="{913D795D-2920-4571-BF53-BAA89E1FB8DD}" type="presParOf" srcId="{87E6250D-B667-4028-8752-7B3865813D16}" destId="{F293E24C-FA3F-495E-B27F-DC5518CCF757}" srcOrd="0" destOrd="0" presId="urn:microsoft.com/office/officeart/2005/8/layout/process4"/>
    <dgm:cxn modelId="{55B736E5-6773-4860-8890-EAD63BD62C25}" type="presParOf" srcId="{87E6250D-B667-4028-8752-7B3865813D16}" destId="{9F47BBC0-D100-4144-974E-6D51855472C4}" srcOrd="1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4752A0-3B99-4651-ABD3-A586A0F6BBE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E9F1AE6-31B9-4EA4-B272-77D13F0AD570}">
      <dgm:prSet phldrT="[Testo]"/>
      <dgm:spPr/>
      <dgm:t>
        <a:bodyPr/>
        <a:lstStyle/>
        <a:p>
          <a:r>
            <a:rPr lang="it-IT" dirty="0" smtClean="0"/>
            <a:t>PRESUPPONGONO:</a:t>
          </a:r>
          <a:endParaRPr lang="it-IT" dirty="0"/>
        </a:p>
      </dgm:t>
    </dgm:pt>
    <dgm:pt modelId="{F5425C0C-AC77-4B78-8161-BC9813553528}" type="parTrans" cxnId="{4825687C-4B78-408C-8717-CF0D23DFC200}">
      <dgm:prSet/>
      <dgm:spPr/>
      <dgm:t>
        <a:bodyPr/>
        <a:lstStyle/>
        <a:p>
          <a:endParaRPr lang="it-IT"/>
        </a:p>
      </dgm:t>
    </dgm:pt>
    <dgm:pt modelId="{415D8833-586F-4E95-8AF9-5E743AABAAFC}" type="sibTrans" cxnId="{4825687C-4B78-408C-8717-CF0D23DFC200}">
      <dgm:prSet/>
      <dgm:spPr/>
      <dgm:t>
        <a:bodyPr/>
        <a:lstStyle/>
        <a:p>
          <a:endParaRPr lang="it-IT"/>
        </a:p>
      </dgm:t>
    </dgm:pt>
    <dgm:pt modelId="{392899BA-784F-4A3B-8B9B-C5DB31282CDE}">
      <dgm:prSet phldrT="[Testo]" custT="1"/>
      <dgm:spPr/>
      <dgm:t>
        <a:bodyPr/>
        <a:lstStyle/>
        <a:p>
          <a:r>
            <a:rPr lang="it-IT" sz="2000" b="1" dirty="0" smtClean="0"/>
            <a:t>Abilità interpersonali</a:t>
          </a:r>
          <a:endParaRPr lang="it-IT" sz="2000" b="1" dirty="0"/>
        </a:p>
      </dgm:t>
    </dgm:pt>
    <dgm:pt modelId="{A94AEBA0-2F1B-4A2E-BC0B-C38747FC69B5}" type="parTrans" cxnId="{E69EF044-470F-4CEB-9C61-C3BBCA852452}">
      <dgm:prSet/>
      <dgm:spPr/>
      <dgm:t>
        <a:bodyPr/>
        <a:lstStyle/>
        <a:p>
          <a:endParaRPr lang="it-IT"/>
        </a:p>
      </dgm:t>
    </dgm:pt>
    <dgm:pt modelId="{D8A04444-4A50-4465-B072-DB75C7ACCA23}" type="sibTrans" cxnId="{E69EF044-470F-4CEB-9C61-C3BBCA852452}">
      <dgm:prSet/>
      <dgm:spPr/>
      <dgm:t>
        <a:bodyPr/>
        <a:lstStyle/>
        <a:p>
          <a:endParaRPr lang="it-IT"/>
        </a:p>
      </dgm:t>
    </dgm:pt>
    <dgm:pt modelId="{6CA4F566-0218-47D7-A5DA-96DBED1894FA}">
      <dgm:prSet phldrT="[Testo]" custT="1"/>
      <dgm:spPr/>
      <dgm:t>
        <a:bodyPr/>
        <a:lstStyle/>
        <a:p>
          <a:r>
            <a:rPr lang="it-IT" sz="1800" b="1" dirty="0" smtClean="0"/>
            <a:t>Abilità di negoziazione e mediazione</a:t>
          </a:r>
          <a:endParaRPr lang="it-IT" sz="1800" b="1" dirty="0"/>
        </a:p>
      </dgm:t>
    </dgm:pt>
    <dgm:pt modelId="{460EB639-9152-4DD3-8C1F-55F4FE139A27}" type="parTrans" cxnId="{3D6CCA7F-AFEB-4DDB-83D6-6451BCDE9AB8}">
      <dgm:prSet/>
      <dgm:spPr/>
      <dgm:t>
        <a:bodyPr/>
        <a:lstStyle/>
        <a:p>
          <a:endParaRPr lang="it-IT"/>
        </a:p>
      </dgm:t>
    </dgm:pt>
    <dgm:pt modelId="{81634F86-53A8-4DDA-9183-5504BE9B607C}" type="sibTrans" cxnId="{3D6CCA7F-AFEB-4DDB-83D6-6451BCDE9AB8}">
      <dgm:prSet/>
      <dgm:spPr/>
      <dgm:t>
        <a:bodyPr/>
        <a:lstStyle/>
        <a:p>
          <a:endParaRPr lang="it-IT"/>
        </a:p>
      </dgm:t>
    </dgm:pt>
    <dgm:pt modelId="{66535916-F541-490B-A52F-DA59D5EFFD81}">
      <dgm:prSet phldrT="[Testo]"/>
      <dgm:spPr/>
      <dgm:t>
        <a:bodyPr/>
        <a:lstStyle/>
        <a:p>
          <a:r>
            <a:rPr lang="it-IT" dirty="0" smtClean="0"/>
            <a:t>INDISPENSABILI PER:</a:t>
          </a:r>
          <a:endParaRPr lang="it-IT" dirty="0"/>
        </a:p>
      </dgm:t>
    </dgm:pt>
    <dgm:pt modelId="{737C72F2-708B-4CF8-899E-B97D8DE5CF81}" type="parTrans" cxnId="{2E6D8819-490B-45FF-ADF8-39A1D3412DB9}">
      <dgm:prSet/>
      <dgm:spPr/>
      <dgm:t>
        <a:bodyPr/>
        <a:lstStyle/>
        <a:p>
          <a:endParaRPr lang="it-IT"/>
        </a:p>
      </dgm:t>
    </dgm:pt>
    <dgm:pt modelId="{A0F729AA-15FB-48D4-964B-0B9DA665196A}" type="sibTrans" cxnId="{2E6D8819-490B-45FF-ADF8-39A1D3412DB9}">
      <dgm:prSet/>
      <dgm:spPr/>
      <dgm:t>
        <a:bodyPr/>
        <a:lstStyle/>
        <a:p>
          <a:endParaRPr lang="it-IT"/>
        </a:p>
      </dgm:t>
    </dgm:pt>
    <dgm:pt modelId="{C17429A4-AF1E-4632-BC8F-FE0DE31F87F9}">
      <dgm:prSet phldrT="[Testo]" custT="1"/>
      <dgm:spPr/>
      <dgm:t>
        <a:bodyPr/>
        <a:lstStyle/>
        <a:p>
          <a:r>
            <a:rPr lang="it-IT" sz="1800" b="1" dirty="0" smtClean="0"/>
            <a:t>Partecipazione e interazione</a:t>
          </a:r>
          <a:endParaRPr lang="it-IT" sz="1800" b="1" dirty="0"/>
        </a:p>
      </dgm:t>
    </dgm:pt>
    <dgm:pt modelId="{4E9F7A13-7AD2-4195-AB40-A705AE04267B}" type="parTrans" cxnId="{4047C292-FF95-48BD-8834-C312A9493DA7}">
      <dgm:prSet/>
      <dgm:spPr/>
      <dgm:t>
        <a:bodyPr/>
        <a:lstStyle/>
        <a:p>
          <a:endParaRPr lang="it-IT"/>
        </a:p>
      </dgm:t>
    </dgm:pt>
    <dgm:pt modelId="{EC05FC1D-1448-44F3-B9CA-E892F4EFC5A9}" type="sibTrans" cxnId="{4047C292-FF95-48BD-8834-C312A9493DA7}">
      <dgm:prSet/>
      <dgm:spPr/>
      <dgm:t>
        <a:bodyPr/>
        <a:lstStyle/>
        <a:p>
          <a:endParaRPr lang="it-IT"/>
        </a:p>
      </dgm:t>
    </dgm:pt>
    <dgm:pt modelId="{9FCCA96F-AB32-4DD2-8A82-19B54A2EBFB4}">
      <dgm:prSet phldrT="[Testo]" custT="1"/>
      <dgm:spPr/>
      <dgm:t>
        <a:bodyPr/>
        <a:lstStyle/>
        <a:p>
          <a:r>
            <a:rPr lang="it-IT" sz="1800" b="1" dirty="0" smtClean="0"/>
            <a:t>Ascolto attivo</a:t>
          </a:r>
          <a:endParaRPr lang="it-IT" sz="1800" b="1" dirty="0"/>
        </a:p>
      </dgm:t>
    </dgm:pt>
    <dgm:pt modelId="{7B773C68-12AD-4B7C-A2D9-942EA281531A}" type="parTrans" cxnId="{35ED04E8-7313-4438-8B25-107CD2558E6F}">
      <dgm:prSet/>
      <dgm:spPr/>
      <dgm:t>
        <a:bodyPr/>
        <a:lstStyle/>
        <a:p>
          <a:endParaRPr lang="it-IT"/>
        </a:p>
      </dgm:t>
    </dgm:pt>
    <dgm:pt modelId="{AA1790B0-B9AE-4B76-BA20-D3AB3E4B854C}" type="sibTrans" cxnId="{35ED04E8-7313-4438-8B25-107CD2558E6F}">
      <dgm:prSet/>
      <dgm:spPr/>
      <dgm:t>
        <a:bodyPr/>
        <a:lstStyle/>
        <a:p>
          <a:endParaRPr lang="it-IT"/>
        </a:p>
      </dgm:t>
    </dgm:pt>
    <dgm:pt modelId="{52E3FC2A-7267-45CE-894F-45F9EA0F47F7}">
      <dgm:prSet phldrT="[Testo]"/>
      <dgm:spPr/>
      <dgm:t>
        <a:bodyPr/>
        <a:lstStyle/>
        <a:p>
          <a:r>
            <a:rPr lang="it-IT" dirty="0" smtClean="0"/>
            <a:t>VERSO:</a:t>
          </a:r>
          <a:endParaRPr lang="it-IT" dirty="0"/>
        </a:p>
      </dgm:t>
    </dgm:pt>
    <dgm:pt modelId="{F08ED424-5732-4058-820B-757C780B6AF3}" type="parTrans" cxnId="{CA4EC660-5CC7-4642-8F61-8E41498E48EB}">
      <dgm:prSet/>
      <dgm:spPr/>
      <dgm:t>
        <a:bodyPr/>
        <a:lstStyle/>
        <a:p>
          <a:endParaRPr lang="it-IT"/>
        </a:p>
      </dgm:t>
    </dgm:pt>
    <dgm:pt modelId="{49BFA3E3-9CAC-4B2C-85B2-2A55B5FD18BA}" type="sibTrans" cxnId="{CA4EC660-5CC7-4642-8F61-8E41498E48EB}">
      <dgm:prSet/>
      <dgm:spPr/>
      <dgm:t>
        <a:bodyPr/>
        <a:lstStyle/>
        <a:p>
          <a:endParaRPr lang="it-IT"/>
        </a:p>
      </dgm:t>
    </dgm:pt>
    <dgm:pt modelId="{BB37ED0D-F483-4C53-885E-3A6A5397393B}">
      <dgm:prSet phldrT="[Testo]" custT="1"/>
      <dgm:spPr/>
      <dgm:t>
        <a:bodyPr/>
        <a:lstStyle/>
        <a:p>
          <a:r>
            <a:rPr lang="it-IT" sz="1800" b="1" dirty="0" smtClean="0"/>
            <a:t>Attuazione Didattica Inclusiva</a:t>
          </a:r>
          <a:endParaRPr lang="it-IT" sz="1800" b="1" dirty="0"/>
        </a:p>
      </dgm:t>
    </dgm:pt>
    <dgm:pt modelId="{4B539D01-1C56-4BFD-9801-03D3DF1C6AD3}" type="parTrans" cxnId="{5E7FA1EB-462A-42A0-BA7D-DCF2B524A4F3}">
      <dgm:prSet/>
      <dgm:spPr/>
      <dgm:t>
        <a:bodyPr/>
        <a:lstStyle/>
        <a:p>
          <a:endParaRPr lang="it-IT"/>
        </a:p>
      </dgm:t>
    </dgm:pt>
    <dgm:pt modelId="{FCDBC12A-88C1-42CF-9938-F878193373A0}" type="sibTrans" cxnId="{5E7FA1EB-462A-42A0-BA7D-DCF2B524A4F3}">
      <dgm:prSet/>
      <dgm:spPr/>
      <dgm:t>
        <a:bodyPr/>
        <a:lstStyle/>
        <a:p>
          <a:endParaRPr lang="it-IT"/>
        </a:p>
      </dgm:t>
    </dgm:pt>
    <dgm:pt modelId="{48074E2B-F9D6-4566-AF76-3FE7B5F6C32E}">
      <dgm:prSet phldrT="[Testo]" custT="1"/>
      <dgm:spPr/>
      <dgm:t>
        <a:bodyPr/>
        <a:lstStyle/>
        <a:p>
          <a:r>
            <a:rPr lang="it-IT" sz="1800" b="1" dirty="0" smtClean="0"/>
            <a:t>Livello di Cooperazione qualitativamente alto</a:t>
          </a:r>
          <a:endParaRPr lang="it-IT" sz="1800" b="1" dirty="0"/>
        </a:p>
      </dgm:t>
    </dgm:pt>
    <dgm:pt modelId="{2CCC3D4E-0627-4A49-A3D4-25E2CA0AB5E0}" type="parTrans" cxnId="{3509E1BC-D9EE-4769-8DA9-E1B5235B2F41}">
      <dgm:prSet/>
      <dgm:spPr/>
      <dgm:t>
        <a:bodyPr/>
        <a:lstStyle/>
        <a:p>
          <a:endParaRPr lang="it-IT"/>
        </a:p>
      </dgm:t>
    </dgm:pt>
    <dgm:pt modelId="{200F3C16-8D03-4B16-8883-1D660A6E3081}" type="sibTrans" cxnId="{3509E1BC-D9EE-4769-8DA9-E1B5235B2F41}">
      <dgm:prSet/>
      <dgm:spPr/>
      <dgm:t>
        <a:bodyPr/>
        <a:lstStyle/>
        <a:p>
          <a:endParaRPr lang="it-IT"/>
        </a:p>
      </dgm:t>
    </dgm:pt>
    <dgm:pt modelId="{18D7E279-669F-4183-8804-286D8AE0CE8F}" type="pres">
      <dgm:prSet presAssocID="{1E4752A0-3B99-4651-ABD3-A586A0F6BB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31D686C-8681-487B-8AF7-68C748D20DD6}" type="pres">
      <dgm:prSet presAssocID="{52E3FC2A-7267-45CE-894F-45F9EA0F47F7}" presName="boxAndChildren" presStyleCnt="0"/>
      <dgm:spPr/>
    </dgm:pt>
    <dgm:pt modelId="{40CA4418-9BA8-4E4E-8BE0-29AA5911D5C0}" type="pres">
      <dgm:prSet presAssocID="{52E3FC2A-7267-45CE-894F-45F9EA0F47F7}" presName="parentTextBox" presStyleLbl="node1" presStyleIdx="0" presStyleCnt="3"/>
      <dgm:spPr/>
      <dgm:t>
        <a:bodyPr/>
        <a:lstStyle/>
        <a:p>
          <a:endParaRPr lang="it-IT"/>
        </a:p>
      </dgm:t>
    </dgm:pt>
    <dgm:pt modelId="{90AB61C9-9688-41BE-84C7-11E992AF69AE}" type="pres">
      <dgm:prSet presAssocID="{52E3FC2A-7267-45CE-894F-45F9EA0F47F7}" presName="entireBox" presStyleLbl="node1" presStyleIdx="0" presStyleCnt="3"/>
      <dgm:spPr/>
      <dgm:t>
        <a:bodyPr/>
        <a:lstStyle/>
        <a:p>
          <a:endParaRPr lang="it-IT"/>
        </a:p>
      </dgm:t>
    </dgm:pt>
    <dgm:pt modelId="{46FA9A24-7511-4D69-9732-9154736EEB5D}" type="pres">
      <dgm:prSet presAssocID="{52E3FC2A-7267-45CE-894F-45F9EA0F47F7}" presName="descendantBox" presStyleCnt="0"/>
      <dgm:spPr/>
    </dgm:pt>
    <dgm:pt modelId="{781BC350-0386-4F5B-BB54-FB81AA45A9F1}" type="pres">
      <dgm:prSet presAssocID="{BB37ED0D-F483-4C53-885E-3A6A5397393B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DDD6782-5F03-4CE3-9737-AC52BF887A50}" type="pres">
      <dgm:prSet presAssocID="{48074E2B-F9D6-4566-AF76-3FE7B5F6C32E}" presName="childTextBox" presStyleLbl="fgAccFollowNode1" presStyleIdx="1" presStyleCnt="6" custScaleX="15334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830D28-B013-4CC8-9B39-398E6423C76D}" type="pres">
      <dgm:prSet presAssocID="{A0F729AA-15FB-48D4-964B-0B9DA665196A}" presName="sp" presStyleCnt="0"/>
      <dgm:spPr/>
    </dgm:pt>
    <dgm:pt modelId="{9A107CA1-0598-4B92-BC37-C1267A50A9B1}" type="pres">
      <dgm:prSet presAssocID="{66535916-F541-490B-A52F-DA59D5EFFD81}" presName="arrowAndChildren" presStyleCnt="0"/>
      <dgm:spPr/>
    </dgm:pt>
    <dgm:pt modelId="{0DD49F1E-6940-43CC-9684-B1824384190A}" type="pres">
      <dgm:prSet presAssocID="{66535916-F541-490B-A52F-DA59D5EFFD81}" presName="parentTextArrow" presStyleLbl="node1" presStyleIdx="0" presStyleCnt="3"/>
      <dgm:spPr/>
      <dgm:t>
        <a:bodyPr/>
        <a:lstStyle/>
        <a:p>
          <a:endParaRPr lang="it-IT"/>
        </a:p>
      </dgm:t>
    </dgm:pt>
    <dgm:pt modelId="{CC1A2AAF-0BA5-49B7-96FC-750073E09D5F}" type="pres">
      <dgm:prSet presAssocID="{66535916-F541-490B-A52F-DA59D5EFFD81}" presName="arrow" presStyleLbl="node1" presStyleIdx="1" presStyleCnt="3" custLinFactNeighborX="-749" custLinFactNeighborY="3077"/>
      <dgm:spPr/>
      <dgm:t>
        <a:bodyPr/>
        <a:lstStyle/>
        <a:p>
          <a:endParaRPr lang="it-IT"/>
        </a:p>
      </dgm:t>
    </dgm:pt>
    <dgm:pt modelId="{8556B9DF-2469-4F51-A125-312241D7DEB7}" type="pres">
      <dgm:prSet presAssocID="{66535916-F541-490B-A52F-DA59D5EFFD81}" presName="descendantArrow" presStyleCnt="0"/>
      <dgm:spPr/>
    </dgm:pt>
    <dgm:pt modelId="{4E062F8F-D381-40A3-A7CB-B0A5737A3CD1}" type="pres">
      <dgm:prSet presAssocID="{C17429A4-AF1E-4632-BC8F-FE0DE31F87F9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D7D1044-69AA-46C0-B436-3AC31F363AEF}" type="pres">
      <dgm:prSet presAssocID="{9FCCA96F-AB32-4DD2-8A82-19B54A2EBFB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1CF987-71B3-4D4E-8463-3EDC7F802AF9}" type="pres">
      <dgm:prSet presAssocID="{415D8833-586F-4E95-8AF9-5E743AABAAFC}" presName="sp" presStyleCnt="0"/>
      <dgm:spPr/>
    </dgm:pt>
    <dgm:pt modelId="{06CD5759-6891-4DC5-86A4-EE8805873CCD}" type="pres">
      <dgm:prSet presAssocID="{2E9F1AE6-31B9-4EA4-B272-77D13F0AD570}" presName="arrowAndChildren" presStyleCnt="0"/>
      <dgm:spPr/>
    </dgm:pt>
    <dgm:pt modelId="{B5371A2B-1DC0-4F59-9AAC-EC376BFAD0E3}" type="pres">
      <dgm:prSet presAssocID="{2E9F1AE6-31B9-4EA4-B272-77D13F0AD570}" presName="parentTextArrow" presStyleLbl="node1" presStyleIdx="1" presStyleCnt="3"/>
      <dgm:spPr/>
      <dgm:t>
        <a:bodyPr/>
        <a:lstStyle/>
        <a:p>
          <a:endParaRPr lang="it-IT"/>
        </a:p>
      </dgm:t>
    </dgm:pt>
    <dgm:pt modelId="{67317310-4E05-4F45-9FB6-87D126FEEAF8}" type="pres">
      <dgm:prSet presAssocID="{2E9F1AE6-31B9-4EA4-B272-77D13F0AD570}" presName="arrow" presStyleLbl="node1" presStyleIdx="2" presStyleCnt="3"/>
      <dgm:spPr/>
      <dgm:t>
        <a:bodyPr/>
        <a:lstStyle/>
        <a:p>
          <a:endParaRPr lang="it-IT"/>
        </a:p>
      </dgm:t>
    </dgm:pt>
    <dgm:pt modelId="{67B70E75-B7E2-432B-AABB-A8FCED3738D0}" type="pres">
      <dgm:prSet presAssocID="{2E9F1AE6-31B9-4EA4-B272-77D13F0AD570}" presName="descendantArrow" presStyleCnt="0"/>
      <dgm:spPr/>
    </dgm:pt>
    <dgm:pt modelId="{CFD89167-BC38-47AC-850C-E11BA49C7CC9}" type="pres">
      <dgm:prSet presAssocID="{392899BA-784F-4A3B-8B9B-C5DB31282CDE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CF6D25E-9C3B-40A6-B64A-5BD0FC7B17C0}" type="pres">
      <dgm:prSet presAssocID="{6CA4F566-0218-47D7-A5DA-96DBED1894FA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1BB65FE-4B57-44F1-91B6-EE4B7C080AE4}" type="presOf" srcId="{1E4752A0-3B99-4651-ABD3-A586A0F6BBEF}" destId="{18D7E279-669F-4183-8804-286D8AE0CE8F}" srcOrd="0" destOrd="0" presId="urn:microsoft.com/office/officeart/2005/8/layout/process4"/>
    <dgm:cxn modelId="{4047C292-FF95-48BD-8834-C312A9493DA7}" srcId="{66535916-F541-490B-A52F-DA59D5EFFD81}" destId="{C17429A4-AF1E-4632-BC8F-FE0DE31F87F9}" srcOrd="0" destOrd="0" parTransId="{4E9F7A13-7AD2-4195-AB40-A705AE04267B}" sibTransId="{EC05FC1D-1448-44F3-B9CA-E892F4EFC5A9}"/>
    <dgm:cxn modelId="{F7920EFB-E2A5-458C-BA11-4D7B64A0D728}" type="presOf" srcId="{52E3FC2A-7267-45CE-894F-45F9EA0F47F7}" destId="{90AB61C9-9688-41BE-84C7-11E992AF69AE}" srcOrd="1" destOrd="0" presId="urn:microsoft.com/office/officeart/2005/8/layout/process4"/>
    <dgm:cxn modelId="{0BCEC8E3-F8C9-4DA5-91F9-185EDC80EA68}" type="presOf" srcId="{2E9F1AE6-31B9-4EA4-B272-77D13F0AD570}" destId="{67317310-4E05-4F45-9FB6-87D126FEEAF8}" srcOrd="1" destOrd="0" presId="urn:microsoft.com/office/officeart/2005/8/layout/process4"/>
    <dgm:cxn modelId="{3509E1BC-D9EE-4769-8DA9-E1B5235B2F41}" srcId="{52E3FC2A-7267-45CE-894F-45F9EA0F47F7}" destId="{48074E2B-F9D6-4566-AF76-3FE7B5F6C32E}" srcOrd="1" destOrd="0" parTransId="{2CCC3D4E-0627-4A49-A3D4-25E2CA0AB5E0}" sibTransId="{200F3C16-8D03-4B16-8883-1D660A6E3081}"/>
    <dgm:cxn modelId="{8D35A60D-7555-4433-8CD1-87101E01F239}" type="presOf" srcId="{2E9F1AE6-31B9-4EA4-B272-77D13F0AD570}" destId="{B5371A2B-1DC0-4F59-9AAC-EC376BFAD0E3}" srcOrd="0" destOrd="0" presId="urn:microsoft.com/office/officeart/2005/8/layout/process4"/>
    <dgm:cxn modelId="{67EEBB9D-B76D-4B03-8D8B-781A9055DEC6}" type="presOf" srcId="{66535916-F541-490B-A52F-DA59D5EFFD81}" destId="{CC1A2AAF-0BA5-49B7-96FC-750073E09D5F}" srcOrd="1" destOrd="0" presId="urn:microsoft.com/office/officeart/2005/8/layout/process4"/>
    <dgm:cxn modelId="{E57C6854-4258-4AF9-B885-455D7D851CA9}" type="presOf" srcId="{C17429A4-AF1E-4632-BC8F-FE0DE31F87F9}" destId="{4E062F8F-D381-40A3-A7CB-B0A5737A3CD1}" srcOrd="0" destOrd="0" presId="urn:microsoft.com/office/officeart/2005/8/layout/process4"/>
    <dgm:cxn modelId="{E69EF044-470F-4CEB-9C61-C3BBCA852452}" srcId="{2E9F1AE6-31B9-4EA4-B272-77D13F0AD570}" destId="{392899BA-784F-4A3B-8B9B-C5DB31282CDE}" srcOrd="0" destOrd="0" parTransId="{A94AEBA0-2F1B-4A2E-BC0B-C38747FC69B5}" sibTransId="{D8A04444-4A50-4465-B072-DB75C7ACCA23}"/>
    <dgm:cxn modelId="{BBA663DA-72DD-4205-B85C-865230EDFE60}" type="presOf" srcId="{392899BA-784F-4A3B-8B9B-C5DB31282CDE}" destId="{CFD89167-BC38-47AC-850C-E11BA49C7CC9}" srcOrd="0" destOrd="0" presId="urn:microsoft.com/office/officeart/2005/8/layout/process4"/>
    <dgm:cxn modelId="{35ED04E8-7313-4438-8B25-107CD2558E6F}" srcId="{66535916-F541-490B-A52F-DA59D5EFFD81}" destId="{9FCCA96F-AB32-4DD2-8A82-19B54A2EBFB4}" srcOrd="1" destOrd="0" parTransId="{7B773C68-12AD-4B7C-A2D9-942EA281531A}" sibTransId="{AA1790B0-B9AE-4B76-BA20-D3AB3E4B854C}"/>
    <dgm:cxn modelId="{D995B9FE-37FC-46D5-AB01-80CC36FAEF0E}" type="presOf" srcId="{6CA4F566-0218-47D7-A5DA-96DBED1894FA}" destId="{0CF6D25E-9C3B-40A6-B64A-5BD0FC7B17C0}" srcOrd="0" destOrd="0" presId="urn:microsoft.com/office/officeart/2005/8/layout/process4"/>
    <dgm:cxn modelId="{5E7FA1EB-462A-42A0-BA7D-DCF2B524A4F3}" srcId="{52E3FC2A-7267-45CE-894F-45F9EA0F47F7}" destId="{BB37ED0D-F483-4C53-885E-3A6A5397393B}" srcOrd="0" destOrd="0" parTransId="{4B539D01-1C56-4BFD-9801-03D3DF1C6AD3}" sibTransId="{FCDBC12A-88C1-42CF-9938-F878193373A0}"/>
    <dgm:cxn modelId="{F2197A0E-E7B4-4EF1-A620-AC23C5A0AF61}" type="presOf" srcId="{52E3FC2A-7267-45CE-894F-45F9EA0F47F7}" destId="{40CA4418-9BA8-4E4E-8BE0-29AA5911D5C0}" srcOrd="0" destOrd="0" presId="urn:microsoft.com/office/officeart/2005/8/layout/process4"/>
    <dgm:cxn modelId="{23491D1E-C80C-40D7-ADA8-5CE48799E6FA}" type="presOf" srcId="{66535916-F541-490B-A52F-DA59D5EFFD81}" destId="{0DD49F1E-6940-43CC-9684-B1824384190A}" srcOrd="0" destOrd="0" presId="urn:microsoft.com/office/officeart/2005/8/layout/process4"/>
    <dgm:cxn modelId="{CCB57431-43DB-4A0D-85F5-33AE4F3D8286}" type="presOf" srcId="{48074E2B-F9D6-4566-AF76-3FE7B5F6C32E}" destId="{8DDD6782-5F03-4CE3-9737-AC52BF887A50}" srcOrd="0" destOrd="0" presId="urn:microsoft.com/office/officeart/2005/8/layout/process4"/>
    <dgm:cxn modelId="{2E6D8819-490B-45FF-ADF8-39A1D3412DB9}" srcId="{1E4752A0-3B99-4651-ABD3-A586A0F6BBEF}" destId="{66535916-F541-490B-A52F-DA59D5EFFD81}" srcOrd="1" destOrd="0" parTransId="{737C72F2-708B-4CF8-899E-B97D8DE5CF81}" sibTransId="{A0F729AA-15FB-48D4-964B-0B9DA665196A}"/>
    <dgm:cxn modelId="{3D6CCA7F-AFEB-4DDB-83D6-6451BCDE9AB8}" srcId="{2E9F1AE6-31B9-4EA4-B272-77D13F0AD570}" destId="{6CA4F566-0218-47D7-A5DA-96DBED1894FA}" srcOrd="1" destOrd="0" parTransId="{460EB639-9152-4DD3-8C1F-55F4FE139A27}" sibTransId="{81634F86-53A8-4DDA-9183-5504BE9B607C}"/>
    <dgm:cxn modelId="{CA4EC660-5CC7-4642-8F61-8E41498E48EB}" srcId="{1E4752A0-3B99-4651-ABD3-A586A0F6BBEF}" destId="{52E3FC2A-7267-45CE-894F-45F9EA0F47F7}" srcOrd="2" destOrd="0" parTransId="{F08ED424-5732-4058-820B-757C780B6AF3}" sibTransId="{49BFA3E3-9CAC-4B2C-85B2-2A55B5FD18BA}"/>
    <dgm:cxn modelId="{4825687C-4B78-408C-8717-CF0D23DFC200}" srcId="{1E4752A0-3B99-4651-ABD3-A586A0F6BBEF}" destId="{2E9F1AE6-31B9-4EA4-B272-77D13F0AD570}" srcOrd="0" destOrd="0" parTransId="{F5425C0C-AC77-4B78-8161-BC9813553528}" sibTransId="{415D8833-586F-4E95-8AF9-5E743AABAAFC}"/>
    <dgm:cxn modelId="{A9522337-5583-48F0-90E3-74290CB3D0E0}" type="presOf" srcId="{BB37ED0D-F483-4C53-885E-3A6A5397393B}" destId="{781BC350-0386-4F5B-BB54-FB81AA45A9F1}" srcOrd="0" destOrd="0" presId="urn:microsoft.com/office/officeart/2005/8/layout/process4"/>
    <dgm:cxn modelId="{A661FEBB-51B9-421F-AC85-9E5A9B524293}" type="presOf" srcId="{9FCCA96F-AB32-4DD2-8A82-19B54A2EBFB4}" destId="{ED7D1044-69AA-46C0-B436-3AC31F363AEF}" srcOrd="0" destOrd="0" presId="urn:microsoft.com/office/officeart/2005/8/layout/process4"/>
    <dgm:cxn modelId="{263578C7-06B8-4A2A-B434-48B53559961C}" type="presParOf" srcId="{18D7E279-669F-4183-8804-286D8AE0CE8F}" destId="{631D686C-8681-487B-8AF7-68C748D20DD6}" srcOrd="0" destOrd="0" presId="urn:microsoft.com/office/officeart/2005/8/layout/process4"/>
    <dgm:cxn modelId="{6183077B-7C13-4786-8870-4B14AAFEEE0E}" type="presParOf" srcId="{631D686C-8681-487B-8AF7-68C748D20DD6}" destId="{40CA4418-9BA8-4E4E-8BE0-29AA5911D5C0}" srcOrd="0" destOrd="0" presId="urn:microsoft.com/office/officeart/2005/8/layout/process4"/>
    <dgm:cxn modelId="{D3AE19FA-A1C1-4A97-8AF0-F8CE4C05BA66}" type="presParOf" srcId="{631D686C-8681-487B-8AF7-68C748D20DD6}" destId="{90AB61C9-9688-41BE-84C7-11E992AF69AE}" srcOrd="1" destOrd="0" presId="urn:microsoft.com/office/officeart/2005/8/layout/process4"/>
    <dgm:cxn modelId="{5F8084DA-21AE-4EBB-90B1-06E227290D55}" type="presParOf" srcId="{631D686C-8681-487B-8AF7-68C748D20DD6}" destId="{46FA9A24-7511-4D69-9732-9154736EEB5D}" srcOrd="2" destOrd="0" presId="urn:microsoft.com/office/officeart/2005/8/layout/process4"/>
    <dgm:cxn modelId="{4DE477B7-BBF8-467A-BF9A-B9CA36BC8965}" type="presParOf" srcId="{46FA9A24-7511-4D69-9732-9154736EEB5D}" destId="{781BC350-0386-4F5B-BB54-FB81AA45A9F1}" srcOrd="0" destOrd="0" presId="urn:microsoft.com/office/officeart/2005/8/layout/process4"/>
    <dgm:cxn modelId="{FFDAF514-508B-493C-9720-E92FEB54C4AC}" type="presParOf" srcId="{46FA9A24-7511-4D69-9732-9154736EEB5D}" destId="{8DDD6782-5F03-4CE3-9737-AC52BF887A50}" srcOrd="1" destOrd="0" presId="urn:microsoft.com/office/officeart/2005/8/layout/process4"/>
    <dgm:cxn modelId="{4D2BEAFF-DD73-48FD-B135-79FC8405B82C}" type="presParOf" srcId="{18D7E279-669F-4183-8804-286D8AE0CE8F}" destId="{3F830D28-B013-4CC8-9B39-398E6423C76D}" srcOrd="1" destOrd="0" presId="urn:microsoft.com/office/officeart/2005/8/layout/process4"/>
    <dgm:cxn modelId="{67C2DE5D-020A-49A7-B2AE-36838BFB1EA7}" type="presParOf" srcId="{18D7E279-669F-4183-8804-286D8AE0CE8F}" destId="{9A107CA1-0598-4B92-BC37-C1267A50A9B1}" srcOrd="2" destOrd="0" presId="urn:microsoft.com/office/officeart/2005/8/layout/process4"/>
    <dgm:cxn modelId="{F410FB56-F525-4D06-8A36-57F3031CDFC4}" type="presParOf" srcId="{9A107CA1-0598-4B92-BC37-C1267A50A9B1}" destId="{0DD49F1E-6940-43CC-9684-B1824384190A}" srcOrd="0" destOrd="0" presId="urn:microsoft.com/office/officeart/2005/8/layout/process4"/>
    <dgm:cxn modelId="{C3A32CBA-2345-4725-9264-C53AE1F08D0A}" type="presParOf" srcId="{9A107CA1-0598-4B92-BC37-C1267A50A9B1}" destId="{CC1A2AAF-0BA5-49B7-96FC-750073E09D5F}" srcOrd="1" destOrd="0" presId="urn:microsoft.com/office/officeart/2005/8/layout/process4"/>
    <dgm:cxn modelId="{822DFF74-ACEE-4630-ACAE-718C97FD6995}" type="presParOf" srcId="{9A107CA1-0598-4B92-BC37-C1267A50A9B1}" destId="{8556B9DF-2469-4F51-A125-312241D7DEB7}" srcOrd="2" destOrd="0" presId="urn:microsoft.com/office/officeart/2005/8/layout/process4"/>
    <dgm:cxn modelId="{B009AD87-344D-4990-90EA-B0CEBF027F04}" type="presParOf" srcId="{8556B9DF-2469-4F51-A125-312241D7DEB7}" destId="{4E062F8F-D381-40A3-A7CB-B0A5737A3CD1}" srcOrd="0" destOrd="0" presId="urn:microsoft.com/office/officeart/2005/8/layout/process4"/>
    <dgm:cxn modelId="{7A867D5D-99AD-42DC-94A2-17080B0C82B7}" type="presParOf" srcId="{8556B9DF-2469-4F51-A125-312241D7DEB7}" destId="{ED7D1044-69AA-46C0-B436-3AC31F363AEF}" srcOrd="1" destOrd="0" presId="urn:microsoft.com/office/officeart/2005/8/layout/process4"/>
    <dgm:cxn modelId="{4E73A8FE-6392-42F8-BBB4-69FA02BA7E55}" type="presParOf" srcId="{18D7E279-669F-4183-8804-286D8AE0CE8F}" destId="{3F1CF987-71B3-4D4E-8463-3EDC7F802AF9}" srcOrd="3" destOrd="0" presId="urn:microsoft.com/office/officeart/2005/8/layout/process4"/>
    <dgm:cxn modelId="{400DA112-90E1-4788-9D42-D5D55F4C6B06}" type="presParOf" srcId="{18D7E279-669F-4183-8804-286D8AE0CE8F}" destId="{06CD5759-6891-4DC5-86A4-EE8805873CCD}" srcOrd="4" destOrd="0" presId="urn:microsoft.com/office/officeart/2005/8/layout/process4"/>
    <dgm:cxn modelId="{798D0358-72A1-4BB1-A0C8-3875539D9259}" type="presParOf" srcId="{06CD5759-6891-4DC5-86A4-EE8805873CCD}" destId="{B5371A2B-1DC0-4F59-9AAC-EC376BFAD0E3}" srcOrd="0" destOrd="0" presId="urn:microsoft.com/office/officeart/2005/8/layout/process4"/>
    <dgm:cxn modelId="{1F97C078-E751-4324-B481-B12823773A34}" type="presParOf" srcId="{06CD5759-6891-4DC5-86A4-EE8805873CCD}" destId="{67317310-4E05-4F45-9FB6-87D126FEEAF8}" srcOrd="1" destOrd="0" presId="urn:microsoft.com/office/officeart/2005/8/layout/process4"/>
    <dgm:cxn modelId="{1D1B2934-FEA0-4222-BDF5-35F8785850BE}" type="presParOf" srcId="{06CD5759-6891-4DC5-86A4-EE8805873CCD}" destId="{67B70E75-B7E2-432B-AABB-A8FCED3738D0}" srcOrd="2" destOrd="0" presId="urn:microsoft.com/office/officeart/2005/8/layout/process4"/>
    <dgm:cxn modelId="{138B7BB3-3EF8-42D0-8890-F7726B4C4297}" type="presParOf" srcId="{67B70E75-B7E2-432B-AABB-A8FCED3738D0}" destId="{CFD89167-BC38-47AC-850C-E11BA49C7CC9}" srcOrd="0" destOrd="0" presId="urn:microsoft.com/office/officeart/2005/8/layout/process4"/>
    <dgm:cxn modelId="{17AF13F3-1E8F-462D-9DB9-893E7341E61F}" type="presParOf" srcId="{67B70E75-B7E2-432B-AABB-A8FCED3738D0}" destId="{0CF6D25E-9C3B-40A6-B64A-5BD0FC7B17C0}" srcOrd="1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6E7FBB-D07B-4511-8EA2-AF4F1221A2F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9305AFC-2B77-41B3-8DCE-61ECAD4F6D4B}">
      <dgm:prSet phldrT="[Testo]" custT="1"/>
      <dgm:spPr/>
      <dgm:t>
        <a:bodyPr/>
        <a:lstStyle/>
        <a:p>
          <a:r>
            <a:rPr lang="it-IT" sz="2800" dirty="0" smtClean="0"/>
            <a:t>Aumenta la motivazione, la partecipazione, l’interazione  formativa </a:t>
          </a:r>
          <a:endParaRPr lang="it-IT" sz="2800" dirty="0"/>
        </a:p>
      </dgm:t>
    </dgm:pt>
    <dgm:pt modelId="{A200B38D-268F-4C8D-AB80-2BA18EBEB5B0}" type="parTrans" cxnId="{B115DBC1-3F32-4A78-A886-1694E1F2A341}">
      <dgm:prSet/>
      <dgm:spPr/>
      <dgm:t>
        <a:bodyPr/>
        <a:lstStyle/>
        <a:p>
          <a:endParaRPr lang="it-IT"/>
        </a:p>
      </dgm:t>
    </dgm:pt>
    <dgm:pt modelId="{3F492E79-E03D-4BD7-B9CA-FBAED394F2F5}" type="sibTrans" cxnId="{B115DBC1-3F32-4A78-A886-1694E1F2A341}">
      <dgm:prSet/>
      <dgm:spPr/>
      <dgm:t>
        <a:bodyPr/>
        <a:lstStyle/>
        <a:p>
          <a:endParaRPr lang="it-IT"/>
        </a:p>
      </dgm:t>
    </dgm:pt>
    <dgm:pt modelId="{9547067B-577D-44F2-9981-B3F42286C223}">
      <dgm:prSet phldrT="[Testo]" custT="1"/>
      <dgm:spPr/>
      <dgm:t>
        <a:bodyPr/>
        <a:lstStyle/>
        <a:p>
          <a:r>
            <a:rPr lang="it-IT" sz="2800" dirty="0" smtClean="0"/>
            <a:t>Si sviluppano l’</a:t>
          </a:r>
          <a:r>
            <a:rPr lang="it-IT" sz="2800" dirty="0" err="1" smtClean="0"/>
            <a:t>autoriflessione</a:t>
          </a:r>
          <a:r>
            <a:rPr lang="it-IT" sz="2800" dirty="0" smtClean="0"/>
            <a:t>, la </a:t>
          </a:r>
          <a:r>
            <a:rPr lang="it-IT" sz="2800" dirty="0" err="1" smtClean="0"/>
            <a:t>metacognizione</a:t>
          </a:r>
          <a:r>
            <a:rPr lang="it-IT" sz="2800" dirty="0" smtClean="0"/>
            <a:t> ed il senso critico</a:t>
          </a:r>
          <a:endParaRPr lang="it-IT" sz="2800" dirty="0"/>
        </a:p>
      </dgm:t>
    </dgm:pt>
    <dgm:pt modelId="{F06209CB-023E-4C8A-A9CD-6351FA38E909}" type="parTrans" cxnId="{48BAC27C-90C4-4BB7-B51E-472FEC6316E0}">
      <dgm:prSet/>
      <dgm:spPr/>
      <dgm:t>
        <a:bodyPr/>
        <a:lstStyle/>
        <a:p>
          <a:endParaRPr lang="it-IT"/>
        </a:p>
      </dgm:t>
    </dgm:pt>
    <dgm:pt modelId="{7C795525-1F8F-43DF-A0C2-EEE5F831FEF9}" type="sibTrans" cxnId="{48BAC27C-90C4-4BB7-B51E-472FEC6316E0}">
      <dgm:prSet/>
      <dgm:spPr/>
      <dgm:t>
        <a:bodyPr/>
        <a:lstStyle/>
        <a:p>
          <a:endParaRPr lang="it-IT"/>
        </a:p>
      </dgm:t>
    </dgm:pt>
    <dgm:pt modelId="{809A04D8-8694-4D91-922E-0D04EBD8968B}">
      <dgm:prSet phldrT="[Testo]" custT="1"/>
      <dgm:spPr/>
      <dgm:t>
        <a:bodyPr/>
        <a:lstStyle/>
        <a:p>
          <a:r>
            <a:rPr lang="it-IT" sz="2800" dirty="0" smtClean="0"/>
            <a:t>I bambini acquisiscono consapevolezza, fiducia e autostima</a:t>
          </a:r>
          <a:endParaRPr lang="it-IT" sz="2800" dirty="0"/>
        </a:p>
      </dgm:t>
    </dgm:pt>
    <dgm:pt modelId="{6CEE0EC6-F195-4C2C-B587-0A53394BE1F8}" type="parTrans" cxnId="{2C7DA926-6A40-4276-87DF-87B7A60236F7}">
      <dgm:prSet/>
      <dgm:spPr/>
      <dgm:t>
        <a:bodyPr/>
        <a:lstStyle/>
        <a:p>
          <a:endParaRPr lang="it-IT"/>
        </a:p>
      </dgm:t>
    </dgm:pt>
    <dgm:pt modelId="{55248629-F97A-4C07-8F71-5731708D1D51}" type="sibTrans" cxnId="{2C7DA926-6A40-4276-87DF-87B7A60236F7}">
      <dgm:prSet/>
      <dgm:spPr/>
      <dgm:t>
        <a:bodyPr/>
        <a:lstStyle/>
        <a:p>
          <a:endParaRPr lang="it-IT"/>
        </a:p>
      </dgm:t>
    </dgm:pt>
    <dgm:pt modelId="{3DDFF00B-77FC-4B13-8CE9-D34BC5F7DE60}" type="pres">
      <dgm:prSet presAssocID="{9B6E7FBB-D07B-4511-8EA2-AF4F1221A2F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EE2B500-B608-42DC-A927-18CBC1E6FE89}" type="pres">
      <dgm:prSet presAssocID="{49305AFC-2B77-41B3-8DCE-61ECAD4F6D4B}" presName="parentLin" presStyleCnt="0"/>
      <dgm:spPr/>
    </dgm:pt>
    <dgm:pt modelId="{8184BB85-C851-42B9-9082-1A2A83BC8043}" type="pres">
      <dgm:prSet presAssocID="{49305AFC-2B77-41B3-8DCE-61ECAD4F6D4B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D09A12A7-5574-4FA3-87FF-931D3CA24056}" type="pres">
      <dgm:prSet presAssocID="{49305AFC-2B77-41B3-8DCE-61ECAD4F6D4B}" presName="parentText" presStyleLbl="node1" presStyleIdx="0" presStyleCnt="3" custScaleX="133570" custScaleY="27623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F0CD21F-6FD9-41CF-A042-842577CC672E}" type="pres">
      <dgm:prSet presAssocID="{49305AFC-2B77-41B3-8DCE-61ECAD4F6D4B}" presName="negativeSpace" presStyleCnt="0"/>
      <dgm:spPr/>
    </dgm:pt>
    <dgm:pt modelId="{8FE84946-EFB9-4F4A-A78F-2A8969067863}" type="pres">
      <dgm:prSet presAssocID="{49305AFC-2B77-41B3-8DCE-61ECAD4F6D4B}" presName="childText" presStyleLbl="conFgAcc1" presStyleIdx="0" presStyleCnt="3">
        <dgm:presLayoutVars>
          <dgm:bulletEnabled val="1"/>
        </dgm:presLayoutVars>
      </dgm:prSet>
      <dgm:spPr/>
    </dgm:pt>
    <dgm:pt modelId="{7ED691AE-8F36-421C-978E-46C3D6C5A5C3}" type="pres">
      <dgm:prSet presAssocID="{3F492E79-E03D-4BD7-B9CA-FBAED394F2F5}" presName="spaceBetweenRectangles" presStyleCnt="0"/>
      <dgm:spPr/>
    </dgm:pt>
    <dgm:pt modelId="{F9A290AD-8E8D-4B2F-AAF8-FECC06B4A7CE}" type="pres">
      <dgm:prSet presAssocID="{9547067B-577D-44F2-9981-B3F42286C223}" presName="parentLin" presStyleCnt="0"/>
      <dgm:spPr/>
    </dgm:pt>
    <dgm:pt modelId="{9A0FC0BE-66AD-4F6E-97BC-92C2955F126F}" type="pres">
      <dgm:prSet presAssocID="{9547067B-577D-44F2-9981-B3F42286C223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0C890B86-BAB1-42B1-BEE6-8038FDACC08D}" type="pres">
      <dgm:prSet presAssocID="{9547067B-577D-44F2-9981-B3F42286C223}" presName="parentText" presStyleLbl="node1" presStyleIdx="1" presStyleCnt="3" custScaleX="138570" custScaleY="16384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32FB3F-6591-4D00-BD81-B3102C36E715}" type="pres">
      <dgm:prSet presAssocID="{9547067B-577D-44F2-9981-B3F42286C223}" presName="negativeSpace" presStyleCnt="0"/>
      <dgm:spPr/>
    </dgm:pt>
    <dgm:pt modelId="{07BABC45-15BD-4776-BA66-754266BD00B0}" type="pres">
      <dgm:prSet presAssocID="{9547067B-577D-44F2-9981-B3F42286C223}" presName="childText" presStyleLbl="conFgAcc1" presStyleIdx="1" presStyleCnt="3">
        <dgm:presLayoutVars>
          <dgm:bulletEnabled val="1"/>
        </dgm:presLayoutVars>
      </dgm:prSet>
      <dgm:spPr/>
    </dgm:pt>
    <dgm:pt modelId="{4D1E0CCC-C12A-4592-8CA3-6AAE8B28DC30}" type="pres">
      <dgm:prSet presAssocID="{7C795525-1F8F-43DF-A0C2-EEE5F831FEF9}" presName="spaceBetweenRectangles" presStyleCnt="0"/>
      <dgm:spPr/>
    </dgm:pt>
    <dgm:pt modelId="{CCF11E58-C351-4E13-A7DC-D908633DFB03}" type="pres">
      <dgm:prSet presAssocID="{809A04D8-8694-4D91-922E-0D04EBD8968B}" presName="parentLin" presStyleCnt="0"/>
      <dgm:spPr/>
    </dgm:pt>
    <dgm:pt modelId="{5F75B0FC-941B-4F3B-B577-FDF2D75F357C}" type="pres">
      <dgm:prSet presAssocID="{809A04D8-8694-4D91-922E-0D04EBD8968B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7C3B7021-BB65-4949-BA1C-0069229811C0}" type="pres">
      <dgm:prSet presAssocID="{809A04D8-8694-4D91-922E-0D04EBD8968B}" presName="parentText" presStyleLbl="node1" presStyleIdx="2" presStyleCnt="3" custScaleX="141319" custScaleY="29710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1F739BC-20C1-4CF1-BF4D-965A48DF82B0}" type="pres">
      <dgm:prSet presAssocID="{809A04D8-8694-4D91-922E-0D04EBD8968B}" presName="negativeSpace" presStyleCnt="0"/>
      <dgm:spPr/>
    </dgm:pt>
    <dgm:pt modelId="{6E1CCB81-732E-4DE0-A542-2E0FC0A834DA}" type="pres">
      <dgm:prSet presAssocID="{809A04D8-8694-4D91-922E-0D04EBD8968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2F30F8E-D71E-4D72-A2D2-69C94E6C1C1B}" type="presOf" srcId="{9B6E7FBB-D07B-4511-8EA2-AF4F1221A2FA}" destId="{3DDFF00B-77FC-4B13-8CE9-D34BC5F7DE60}" srcOrd="0" destOrd="0" presId="urn:microsoft.com/office/officeart/2005/8/layout/list1"/>
    <dgm:cxn modelId="{48BAC27C-90C4-4BB7-B51E-472FEC6316E0}" srcId="{9B6E7FBB-D07B-4511-8EA2-AF4F1221A2FA}" destId="{9547067B-577D-44F2-9981-B3F42286C223}" srcOrd="1" destOrd="0" parTransId="{F06209CB-023E-4C8A-A9CD-6351FA38E909}" sibTransId="{7C795525-1F8F-43DF-A0C2-EEE5F831FEF9}"/>
    <dgm:cxn modelId="{337DCA2C-1858-43C6-9B28-C86546D00A87}" type="presOf" srcId="{809A04D8-8694-4D91-922E-0D04EBD8968B}" destId="{5F75B0FC-941B-4F3B-B577-FDF2D75F357C}" srcOrd="0" destOrd="0" presId="urn:microsoft.com/office/officeart/2005/8/layout/list1"/>
    <dgm:cxn modelId="{2C7DA926-6A40-4276-87DF-87B7A60236F7}" srcId="{9B6E7FBB-D07B-4511-8EA2-AF4F1221A2FA}" destId="{809A04D8-8694-4D91-922E-0D04EBD8968B}" srcOrd="2" destOrd="0" parTransId="{6CEE0EC6-F195-4C2C-B587-0A53394BE1F8}" sibTransId="{55248629-F97A-4C07-8F71-5731708D1D51}"/>
    <dgm:cxn modelId="{1A8849E4-D6B8-4184-8404-9630D221AF89}" type="presOf" srcId="{9547067B-577D-44F2-9981-B3F42286C223}" destId="{9A0FC0BE-66AD-4F6E-97BC-92C2955F126F}" srcOrd="0" destOrd="0" presId="urn:microsoft.com/office/officeart/2005/8/layout/list1"/>
    <dgm:cxn modelId="{C25FBEE5-D476-41D7-A77E-3F47C2323AB3}" type="presOf" srcId="{809A04D8-8694-4D91-922E-0D04EBD8968B}" destId="{7C3B7021-BB65-4949-BA1C-0069229811C0}" srcOrd="1" destOrd="0" presId="urn:microsoft.com/office/officeart/2005/8/layout/list1"/>
    <dgm:cxn modelId="{B115DBC1-3F32-4A78-A886-1694E1F2A341}" srcId="{9B6E7FBB-D07B-4511-8EA2-AF4F1221A2FA}" destId="{49305AFC-2B77-41B3-8DCE-61ECAD4F6D4B}" srcOrd="0" destOrd="0" parTransId="{A200B38D-268F-4C8D-AB80-2BA18EBEB5B0}" sibTransId="{3F492E79-E03D-4BD7-B9CA-FBAED394F2F5}"/>
    <dgm:cxn modelId="{8407CC32-AF45-45BD-BE1C-A5F6F3E96E5E}" type="presOf" srcId="{49305AFC-2B77-41B3-8DCE-61ECAD4F6D4B}" destId="{D09A12A7-5574-4FA3-87FF-931D3CA24056}" srcOrd="1" destOrd="0" presId="urn:microsoft.com/office/officeart/2005/8/layout/list1"/>
    <dgm:cxn modelId="{A8E3EBA6-DAC0-48B9-A559-6F7C0DD549DC}" type="presOf" srcId="{9547067B-577D-44F2-9981-B3F42286C223}" destId="{0C890B86-BAB1-42B1-BEE6-8038FDACC08D}" srcOrd="1" destOrd="0" presId="urn:microsoft.com/office/officeart/2005/8/layout/list1"/>
    <dgm:cxn modelId="{E0FB1839-BF41-44F0-BBD7-56690379DE64}" type="presOf" srcId="{49305AFC-2B77-41B3-8DCE-61ECAD4F6D4B}" destId="{8184BB85-C851-42B9-9082-1A2A83BC8043}" srcOrd="0" destOrd="0" presId="urn:microsoft.com/office/officeart/2005/8/layout/list1"/>
    <dgm:cxn modelId="{36EC8522-F5D4-4741-9BCD-C1326DC65287}" type="presParOf" srcId="{3DDFF00B-77FC-4B13-8CE9-D34BC5F7DE60}" destId="{2EE2B500-B608-42DC-A927-18CBC1E6FE89}" srcOrd="0" destOrd="0" presId="urn:microsoft.com/office/officeart/2005/8/layout/list1"/>
    <dgm:cxn modelId="{57D96E13-BBFD-4C1B-9310-A06FBEC157F0}" type="presParOf" srcId="{2EE2B500-B608-42DC-A927-18CBC1E6FE89}" destId="{8184BB85-C851-42B9-9082-1A2A83BC8043}" srcOrd="0" destOrd="0" presId="urn:microsoft.com/office/officeart/2005/8/layout/list1"/>
    <dgm:cxn modelId="{2366F8C4-1CF9-458B-9E50-D88BA84ECA3B}" type="presParOf" srcId="{2EE2B500-B608-42DC-A927-18CBC1E6FE89}" destId="{D09A12A7-5574-4FA3-87FF-931D3CA24056}" srcOrd="1" destOrd="0" presId="urn:microsoft.com/office/officeart/2005/8/layout/list1"/>
    <dgm:cxn modelId="{816EFED6-6FDC-4C5C-9304-3FA50393CF66}" type="presParOf" srcId="{3DDFF00B-77FC-4B13-8CE9-D34BC5F7DE60}" destId="{8F0CD21F-6FD9-41CF-A042-842577CC672E}" srcOrd="1" destOrd="0" presId="urn:microsoft.com/office/officeart/2005/8/layout/list1"/>
    <dgm:cxn modelId="{116F1AC0-ACE8-4B0F-BE76-7B1BA602E958}" type="presParOf" srcId="{3DDFF00B-77FC-4B13-8CE9-D34BC5F7DE60}" destId="{8FE84946-EFB9-4F4A-A78F-2A8969067863}" srcOrd="2" destOrd="0" presId="urn:microsoft.com/office/officeart/2005/8/layout/list1"/>
    <dgm:cxn modelId="{A693DCD6-E016-4A51-8A94-B5A0260B73D5}" type="presParOf" srcId="{3DDFF00B-77FC-4B13-8CE9-D34BC5F7DE60}" destId="{7ED691AE-8F36-421C-978E-46C3D6C5A5C3}" srcOrd="3" destOrd="0" presId="urn:microsoft.com/office/officeart/2005/8/layout/list1"/>
    <dgm:cxn modelId="{2075BC6C-EA01-4D2C-98C5-63349A2E58EE}" type="presParOf" srcId="{3DDFF00B-77FC-4B13-8CE9-D34BC5F7DE60}" destId="{F9A290AD-8E8D-4B2F-AAF8-FECC06B4A7CE}" srcOrd="4" destOrd="0" presId="urn:microsoft.com/office/officeart/2005/8/layout/list1"/>
    <dgm:cxn modelId="{036AC0F9-1D11-4543-AFB5-C5807FFE16C7}" type="presParOf" srcId="{F9A290AD-8E8D-4B2F-AAF8-FECC06B4A7CE}" destId="{9A0FC0BE-66AD-4F6E-97BC-92C2955F126F}" srcOrd="0" destOrd="0" presId="urn:microsoft.com/office/officeart/2005/8/layout/list1"/>
    <dgm:cxn modelId="{E0B65727-A602-4572-BBC7-CF178589F842}" type="presParOf" srcId="{F9A290AD-8E8D-4B2F-AAF8-FECC06B4A7CE}" destId="{0C890B86-BAB1-42B1-BEE6-8038FDACC08D}" srcOrd="1" destOrd="0" presId="urn:microsoft.com/office/officeart/2005/8/layout/list1"/>
    <dgm:cxn modelId="{C48F4DE5-2772-4DED-B972-F7A9B5C94812}" type="presParOf" srcId="{3DDFF00B-77FC-4B13-8CE9-D34BC5F7DE60}" destId="{7F32FB3F-6591-4D00-BD81-B3102C36E715}" srcOrd="5" destOrd="0" presId="urn:microsoft.com/office/officeart/2005/8/layout/list1"/>
    <dgm:cxn modelId="{6F730F49-AC34-4D9F-99AE-B41388D4A9BF}" type="presParOf" srcId="{3DDFF00B-77FC-4B13-8CE9-D34BC5F7DE60}" destId="{07BABC45-15BD-4776-BA66-754266BD00B0}" srcOrd="6" destOrd="0" presId="urn:microsoft.com/office/officeart/2005/8/layout/list1"/>
    <dgm:cxn modelId="{2A7B4B2D-7D7A-421B-BE56-95293532C5DC}" type="presParOf" srcId="{3DDFF00B-77FC-4B13-8CE9-D34BC5F7DE60}" destId="{4D1E0CCC-C12A-4592-8CA3-6AAE8B28DC30}" srcOrd="7" destOrd="0" presId="urn:microsoft.com/office/officeart/2005/8/layout/list1"/>
    <dgm:cxn modelId="{519F58CC-B7A5-41BD-B2AB-B0AAD69BD19A}" type="presParOf" srcId="{3DDFF00B-77FC-4B13-8CE9-D34BC5F7DE60}" destId="{CCF11E58-C351-4E13-A7DC-D908633DFB03}" srcOrd="8" destOrd="0" presId="urn:microsoft.com/office/officeart/2005/8/layout/list1"/>
    <dgm:cxn modelId="{ADF0A625-C460-4DD8-A28C-73A92C3AC2C4}" type="presParOf" srcId="{CCF11E58-C351-4E13-A7DC-D908633DFB03}" destId="{5F75B0FC-941B-4F3B-B577-FDF2D75F357C}" srcOrd="0" destOrd="0" presId="urn:microsoft.com/office/officeart/2005/8/layout/list1"/>
    <dgm:cxn modelId="{8DD18B4F-D850-4F16-B0B8-2AC27EFACA30}" type="presParOf" srcId="{CCF11E58-C351-4E13-A7DC-D908633DFB03}" destId="{7C3B7021-BB65-4949-BA1C-0069229811C0}" srcOrd="1" destOrd="0" presId="urn:microsoft.com/office/officeart/2005/8/layout/list1"/>
    <dgm:cxn modelId="{C31F0136-100F-4A28-A5B8-54C9B7933E2D}" type="presParOf" srcId="{3DDFF00B-77FC-4B13-8CE9-D34BC5F7DE60}" destId="{A1F739BC-20C1-4CF1-BF4D-965A48DF82B0}" srcOrd="9" destOrd="0" presId="urn:microsoft.com/office/officeart/2005/8/layout/list1"/>
    <dgm:cxn modelId="{721F628F-B13A-4EA3-A858-7E3E63D646B8}" type="presParOf" srcId="{3DDFF00B-77FC-4B13-8CE9-D34BC5F7DE60}" destId="{6E1CCB81-732E-4DE0-A542-2E0FC0A834DA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FC0649-EEC1-4043-BDDC-8D8AD102548D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PER ARRIVARE A:</a:t>
          </a:r>
          <a:endParaRPr lang="it-IT" sz="2100" kern="1200" dirty="0"/>
        </a:p>
      </dsp:txBody>
      <dsp:txXfrm>
        <a:off x="0" y="3406931"/>
        <a:ext cx="8229600" cy="603844"/>
      </dsp:txXfrm>
    </dsp:sp>
    <dsp:sp modelId="{D2F6F6B8-4D9F-49C6-9A12-B7BF71CC1D8B}">
      <dsp:nvSpPr>
        <dsp:cNvPr id="0" name=""/>
        <dsp:cNvSpPr/>
      </dsp:nvSpPr>
      <dsp:spPr>
        <a:xfrm>
          <a:off x="0" y="3988412"/>
          <a:ext cx="4114799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Condividere gli esiti</a:t>
          </a:r>
          <a:endParaRPr lang="it-IT" sz="2200" kern="1200" dirty="0"/>
        </a:p>
      </dsp:txBody>
      <dsp:txXfrm>
        <a:off x="0" y="3988412"/>
        <a:ext cx="4114799" cy="514386"/>
      </dsp:txXfrm>
    </dsp:sp>
    <dsp:sp modelId="{3CD82513-24B4-485C-87D3-5F32FCEE85B1}">
      <dsp:nvSpPr>
        <dsp:cNvPr id="0" name=""/>
        <dsp:cNvSpPr/>
      </dsp:nvSpPr>
      <dsp:spPr>
        <a:xfrm>
          <a:off x="4114800" y="3988412"/>
          <a:ext cx="4114799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Accogliere la valutazione</a:t>
          </a:r>
          <a:endParaRPr lang="it-IT" sz="2200" kern="1200" dirty="0"/>
        </a:p>
      </dsp:txBody>
      <dsp:txXfrm>
        <a:off x="4114800" y="3988412"/>
        <a:ext cx="4114799" cy="514386"/>
      </dsp:txXfrm>
    </dsp:sp>
    <dsp:sp modelId="{33178BCF-5CEA-43FE-A620-54C91D19B6A0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IMPARANDO  A:</a:t>
          </a:r>
          <a:endParaRPr lang="it-IT" sz="2100" kern="1200" dirty="0"/>
        </a:p>
      </dsp:txBody>
      <dsp:txXfrm>
        <a:off x="0" y="1703865"/>
        <a:ext cx="8229600" cy="603663"/>
      </dsp:txXfrm>
    </dsp:sp>
    <dsp:sp modelId="{17B92F72-175B-4887-A2B2-66FAB8E4F971}">
      <dsp:nvSpPr>
        <dsp:cNvPr id="0" name=""/>
        <dsp:cNvSpPr/>
      </dsp:nvSpPr>
      <dsp:spPr>
        <a:xfrm>
          <a:off x="0" y="2307529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Esprimere il proprio vissuto</a:t>
          </a:r>
          <a:endParaRPr lang="it-IT" sz="2200" kern="1200" dirty="0"/>
        </a:p>
      </dsp:txBody>
      <dsp:txXfrm>
        <a:off x="0" y="2307529"/>
        <a:ext cx="4114799" cy="514231"/>
      </dsp:txXfrm>
    </dsp:sp>
    <dsp:sp modelId="{5607514A-D164-44F0-A7D3-A13A8D9D8573}">
      <dsp:nvSpPr>
        <dsp:cNvPr id="0" name=""/>
        <dsp:cNvSpPr/>
      </dsp:nvSpPr>
      <dsp:spPr>
        <a:xfrm>
          <a:off x="4114800" y="2307529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Accogliere il vissuto altrui</a:t>
          </a:r>
          <a:endParaRPr lang="it-IT" sz="2200" kern="1200" dirty="0"/>
        </a:p>
      </dsp:txBody>
      <dsp:txXfrm>
        <a:off x="4114800" y="2307529"/>
        <a:ext cx="4114799" cy="514231"/>
      </dsp:txXfrm>
    </dsp:sp>
    <dsp:sp modelId="{6E8AB724-F3CF-4511-A4C5-CCA7515F4E8C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INSIEME PER:</a:t>
          </a:r>
          <a:endParaRPr lang="it-IT" sz="2100" kern="1200" dirty="0"/>
        </a:p>
      </dsp:txBody>
      <dsp:txXfrm>
        <a:off x="0" y="799"/>
        <a:ext cx="8229600" cy="603663"/>
      </dsp:txXfrm>
    </dsp:sp>
    <dsp:sp modelId="{F293E24C-FA3F-495E-B27F-DC5518CCF757}">
      <dsp:nvSpPr>
        <dsp:cNvPr id="0" name=""/>
        <dsp:cNvSpPr/>
      </dsp:nvSpPr>
      <dsp:spPr>
        <a:xfrm>
          <a:off x="0" y="604463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Reperire soluzioni condivise</a:t>
          </a:r>
          <a:endParaRPr lang="it-IT" sz="2200" kern="1200" dirty="0"/>
        </a:p>
      </dsp:txBody>
      <dsp:txXfrm>
        <a:off x="0" y="604463"/>
        <a:ext cx="4114799" cy="514231"/>
      </dsp:txXfrm>
    </dsp:sp>
    <dsp:sp modelId="{9F47BBC0-D100-4144-974E-6D51855472C4}">
      <dsp:nvSpPr>
        <dsp:cNvPr id="0" name=""/>
        <dsp:cNvSpPr/>
      </dsp:nvSpPr>
      <dsp:spPr>
        <a:xfrm>
          <a:off x="4114800" y="604463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Trovare accordi, sancire alleanze</a:t>
          </a:r>
          <a:endParaRPr lang="it-IT" sz="2200" kern="1200" dirty="0"/>
        </a:p>
      </dsp:txBody>
      <dsp:txXfrm>
        <a:off x="4114800" y="604463"/>
        <a:ext cx="4114799" cy="51423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AB61C9-9688-41BE-84C7-11E992AF69AE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VERSO:</a:t>
          </a:r>
          <a:endParaRPr lang="it-IT" sz="2100" kern="1200" dirty="0"/>
        </a:p>
      </dsp:txBody>
      <dsp:txXfrm>
        <a:off x="0" y="3406931"/>
        <a:ext cx="8229600" cy="603844"/>
      </dsp:txXfrm>
    </dsp:sp>
    <dsp:sp modelId="{781BC350-0386-4F5B-BB54-FB81AA45A9F1}">
      <dsp:nvSpPr>
        <dsp:cNvPr id="0" name=""/>
        <dsp:cNvSpPr/>
      </dsp:nvSpPr>
      <dsp:spPr>
        <a:xfrm>
          <a:off x="1937" y="3988412"/>
          <a:ext cx="3246834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Attuazione Didattica Inclusiva</a:t>
          </a:r>
          <a:endParaRPr lang="it-IT" sz="1800" b="1" kern="1200" dirty="0"/>
        </a:p>
      </dsp:txBody>
      <dsp:txXfrm>
        <a:off x="1937" y="3988412"/>
        <a:ext cx="3246834" cy="514386"/>
      </dsp:txXfrm>
    </dsp:sp>
    <dsp:sp modelId="{8DDD6782-5F03-4CE3-9737-AC52BF887A50}">
      <dsp:nvSpPr>
        <dsp:cNvPr id="0" name=""/>
        <dsp:cNvSpPr/>
      </dsp:nvSpPr>
      <dsp:spPr>
        <a:xfrm>
          <a:off x="3248771" y="3988412"/>
          <a:ext cx="4978890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Livello di Cooperazione qualitativamente alto</a:t>
          </a:r>
          <a:endParaRPr lang="it-IT" sz="1800" b="1" kern="1200" dirty="0"/>
        </a:p>
      </dsp:txBody>
      <dsp:txXfrm>
        <a:off x="3248771" y="3988412"/>
        <a:ext cx="4978890" cy="514386"/>
      </dsp:txXfrm>
    </dsp:sp>
    <dsp:sp modelId="{CC1A2AAF-0BA5-49B7-96FC-750073E09D5F}">
      <dsp:nvSpPr>
        <dsp:cNvPr id="0" name=""/>
        <dsp:cNvSpPr/>
      </dsp:nvSpPr>
      <dsp:spPr>
        <a:xfrm rot="10800000">
          <a:off x="0" y="1756785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INDISPENSABILI PER:</a:t>
          </a:r>
          <a:endParaRPr lang="it-IT" sz="2100" kern="1200" dirty="0"/>
        </a:p>
      </dsp:txBody>
      <dsp:txXfrm>
        <a:off x="0" y="1756785"/>
        <a:ext cx="8229600" cy="603663"/>
      </dsp:txXfrm>
    </dsp:sp>
    <dsp:sp modelId="{4E062F8F-D381-40A3-A7CB-B0A5737A3CD1}">
      <dsp:nvSpPr>
        <dsp:cNvPr id="0" name=""/>
        <dsp:cNvSpPr/>
      </dsp:nvSpPr>
      <dsp:spPr>
        <a:xfrm>
          <a:off x="0" y="2307529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Partecipazione e interazione</a:t>
          </a:r>
          <a:endParaRPr lang="it-IT" sz="1800" b="1" kern="1200" dirty="0"/>
        </a:p>
      </dsp:txBody>
      <dsp:txXfrm>
        <a:off x="0" y="2307529"/>
        <a:ext cx="4114799" cy="514231"/>
      </dsp:txXfrm>
    </dsp:sp>
    <dsp:sp modelId="{ED7D1044-69AA-46C0-B436-3AC31F363AEF}">
      <dsp:nvSpPr>
        <dsp:cNvPr id="0" name=""/>
        <dsp:cNvSpPr/>
      </dsp:nvSpPr>
      <dsp:spPr>
        <a:xfrm>
          <a:off x="4114800" y="2307529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Ascolto attivo</a:t>
          </a:r>
          <a:endParaRPr lang="it-IT" sz="1800" b="1" kern="1200" dirty="0"/>
        </a:p>
      </dsp:txBody>
      <dsp:txXfrm>
        <a:off x="4114800" y="2307529"/>
        <a:ext cx="4114799" cy="514231"/>
      </dsp:txXfrm>
    </dsp:sp>
    <dsp:sp modelId="{67317310-4E05-4F45-9FB6-87D126FEEAF8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PRESUPPONGONO:</a:t>
          </a:r>
          <a:endParaRPr lang="it-IT" sz="2100" kern="1200" dirty="0"/>
        </a:p>
      </dsp:txBody>
      <dsp:txXfrm>
        <a:off x="0" y="799"/>
        <a:ext cx="8229600" cy="603663"/>
      </dsp:txXfrm>
    </dsp:sp>
    <dsp:sp modelId="{CFD89167-BC38-47AC-850C-E11BA49C7CC9}">
      <dsp:nvSpPr>
        <dsp:cNvPr id="0" name=""/>
        <dsp:cNvSpPr/>
      </dsp:nvSpPr>
      <dsp:spPr>
        <a:xfrm>
          <a:off x="0" y="604463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Abilità interpersonali</a:t>
          </a:r>
          <a:endParaRPr lang="it-IT" sz="2000" b="1" kern="1200" dirty="0"/>
        </a:p>
      </dsp:txBody>
      <dsp:txXfrm>
        <a:off x="0" y="604463"/>
        <a:ext cx="4114799" cy="514231"/>
      </dsp:txXfrm>
    </dsp:sp>
    <dsp:sp modelId="{0CF6D25E-9C3B-40A6-B64A-5BD0FC7B17C0}">
      <dsp:nvSpPr>
        <dsp:cNvPr id="0" name=""/>
        <dsp:cNvSpPr/>
      </dsp:nvSpPr>
      <dsp:spPr>
        <a:xfrm>
          <a:off x="4114800" y="604463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Abilità di negoziazione e mediazione</a:t>
          </a:r>
          <a:endParaRPr lang="it-IT" sz="1800" b="1" kern="1200" dirty="0"/>
        </a:p>
      </dsp:txBody>
      <dsp:txXfrm>
        <a:off x="4114800" y="604463"/>
        <a:ext cx="4114799" cy="51423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E84946-EFB9-4F4A-A78F-2A8969067863}">
      <dsp:nvSpPr>
        <dsp:cNvPr id="0" name=""/>
        <dsp:cNvSpPr/>
      </dsp:nvSpPr>
      <dsp:spPr>
        <a:xfrm>
          <a:off x="0" y="1190572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A12A7-5574-4FA3-87FF-931D3CA24056}">
      <dsp:nvSpPr>
        <dsp:cNvPr id="0" name=""/>
        <dsp:cNvSpPr/>
      </dsp:nvSpPr>
      <dsp:spPr>
        <a:xfrm>
          <a:off x="411078" y="55234"/>
          <a:ext cx="7687079" cy="13862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Aumenta la motivazione, la partecipazione, l’interazione  formativa </a:t>
          </a:r>
          <a:endParaRPr lang="it-IT" sz="2800" kern="1200" dirty="0"/>
        </a:p>
      </dsp:txBody>
      <dsp:txXfrm>
        <a:off x="411078" y="55234"/>
        <a:ext cx="7687079" cy="1386257"/>
      </dsp:txXfrm>
    </dsp:sp>
    <dsp:sp modelId="{07BABC45-15BD-4776-BA66-754266BD00B0}">
      <dsp:nvSpPr>
        <dsp:cNvPr id="0" name=""/>
        <dsp:cNvSpPr/>
      </dsp:nvSpPr>
      <dsp:spPr>
        <a:xfrm>
          <a:off x="0" y="2282076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90B86-BAB1-42B1-BEE6-8038FDACC08D}">
      <dsp:nvSpPr>
        <dsp:cNvPr id="0" name=""/>
        <dsp:cNvSpPr/>
      </dsp:nvSpPr>
      <dsp:spPr>
        <a:xfrm>
          <a:off x="403041" y="1710772"/>
          <a:ext cx="7818923" cy="8222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Si sviluppano l’</a:t>
          </a:r>
          <a:r>
            <a:rPr lang="it-IT" sz="2800" kern="1200" dirty="0" err="1" smtClean="0"/>
            <a:t>autoriflessione</a:t>
          </a:r>
          <a:r>
            <a:rPr lang="it-IT" sz="2800" kern="1200" dirty="0" smtClean="0"/>
            <a:t>, la </a:t>
          </a:r>
          <a:r>
            <a:rPr lang="it-IT" sz="2800" kern="1200" dirty="0" err="1" smtClean="0"/>
            <a:t>metacognizione</a:t>
          </a:r>
          <a:r>
            <a:rPr lang="it-IT" sz="2800" kern="1200" dirty="0" smtClean="0"/>
            <a:t> ed </a:t>
          </a:r>
          <a:r>
            <a:rPr lang="it-IT" sz="2800" kern="1200" dirty="0" smtClean="0"/>
            <a:t>il </a:t>
          </a:r>
          <a:r>
            <a:rPr lang="it-IT" sz="2800" kern="1200" dirty="0" smtClean="0"/>
            <a:t>senso critico</a:t>
          </a:r>
          <a:endParaRPr lang="it-IT" sz="2800" kern="1200" dirty="0"/>
        </a:p>
      </dsp:txBody>
      <dsp:txXfrm>
        <a:off x="403041" y="1710772"/>
        <a:ext cx="7818923" cy="822224"/>
      </dsp:txXfrm>
    </dsp:sp>
    <dsp:sp modelId="{6E1CCB81-732E-4DE0-A542-2E0FC0A834DA}">
      <dsp:nvSpPr>
        <dsp:cNvPr id="0" name=""/>
        <dsp:cNvSpPr/>
      </dsp:nvSpPr>
      <dsp:spPr>
        <a:xfrm>
          <a:off x="0" y="4042328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B7021-BB65-4949-BA1C-0069229811C0}">
      <dsp:nvSpPr>
        <dsp:cNvPr id="0" name=""/>
        <dsp:cNvSpPr/>
      </dsp:nvSpPr>
      <dsp:spPr>
        <a:xfrm>
          <a:off x="395808" y="2802276"/>
          <a:ext cx="7830934" cy="1490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I bambini acquisiscono consapevolezza, </a:t>
          </a:r>
          <a:r>
            <a:rPr lang="it-IT" sz="2800" kern="1200" dirty="0" smtClean="0"/>
            <a:t>fiducia </a:t>
          </a:r>
          <a:r>
            <a:rPr lang="it-IT" sz="2800" kern="1200" dirty="0" smtClean="0"/>
            <a:t>e autostima</a:t>
          </a:r>
          <a:endParaRPr lang="it-IT" sz="2800" kern="1200" dirty="0"/>
        </a:p>
      </dsp:txBody>
      <dsp:txXfrm>
        <a:off x="395808" y="2802276"/>
        <a:ext cx="7830934" cy="1490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3B5-ABBA-4DA8-9723-FFF4D0FFCCD0}" type="datetimeFigureOut">
              <a:rPr lang="it-IT" smtClean="0"/>
              <a:pPr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D87A-7BDC-466C-9AAB-52FB0D122B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3B5-ABBA-4DA8-9723-FFF4D0FFCCD0}" type="datetimeFigureOut">
              <a:rPr lang="it-IT" smtClean="0"/>
              <a:pPr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D87A-7BDC-466C-9AAB-52FB0D122B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3B5-ABBA-4DA8-9723-FFF4D0FFCCD0}" type="datetimeFigureOut">
              <a:rPr lang="it-IT" smtClean="0"/>
              <a:pPr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D87A-7BDC-466C-9AAB-52FB0D122B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3B5-ABBA-4DA8-9723-FFF4D0FFCCD0}" type="datetimeFigureOut">
              <a:rPr lang="it-IT" smtClean="0"/>
              <a:pPr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D87A-7BDC-466C-9AAB-52FB0D122B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3B5-ABBA-4DA8-9723-FFF4D0FFCCD0}" type="datetimeFigureOut">
              <a:rPr lang="it-IT" smtClean="0"/>
              <a:pPr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D87A-7BDC-466C-9AAB-52FB0D122B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3B5-ABBA-4DA8-9723-FFF4D0FFCCD0}" type="datetimeFigureOut">
              <a:rPr lang="it-IT" smtClean="0"/>
              <a:pPr/>
              <a:t>22/03/2017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D87A-7BDC-466C-9AAB-52FB0D122B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3B5-ABBA-4DA8-9723-FFF4D0FFCCD0}" type="datetimeFigureOut">
              <a:rPr lang="it-IT" smtClean="0"/>
              <a:pPr/>
              <a:t>22/03/2017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D87A-7BDC-466C-9AAB-52FB0D122B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3B5-ABBA-4DA8-9723-FFF4D0FFCCD0}" type="datetimeFigureOut">
              <a:rPr lang="it-IT" smtClean="0"/>
              <a:pPr/>
              <a:t>22/03/2017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D87A-7BDC-466C-9AAB-52FB0D122B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3B5-ABBA-4DA8-9723-FFF4D0FFCCD0}" type="datetimeFigureOut">
              <a:rPr lang="it-IT" smtClean="0"/>
              <a:pPr/>
              <a:t>22/03/2017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D87A-7BDC-466C-9AAB-52FB0D122B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3B5-ABBA-4DA8-9723-FFF4D0FFCCD0}" type="datetimeFigureOut">
              <a:rPr lang="it-IT" smtClean="0"/>
              <a:pPr/>
              <a:t>22/03/2017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D87A-7BDC-466C-9AAB-52FB0D122B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3B5-ABBA-4DA8-9723-FFF4D0FFCCD0}" type="datetimeFigureOut">
              <a:rPr lang="it-IT" smtClean="0"/>
              <a:pPr/>
              <a:t>22/03/2017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D87A-7BDC-466C-9AAB-52FB0D122B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113B5-ABBA-4DA8-9723-FFF4D0FFCCD0}" type="datetimeFigureOut">
              <a:rPr lang="it-IT" smtClean="0"/>
              <a:pPr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8D87A-7BDC-466C-9AAB-52FB0D122B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440159"/>
          </a:xfrm>
          <a:solidFill>
            <a:srgbClr val="00FF99"/>
          </a:solidFill>
          <a:ln w="57150">
            <a:solidFill>
              <a:srgbClr val="FF6600"/>
            </a:solidFill>
          </a:ln>
        </p:spPr>
        <p:txBody>
          <a:bodyPr/>
          <a:lstStyle/>
          <a:p>
            <a:r>
              <a:rPr lang="it-IT" b="1" dirty="0" smtClean="0">
                <a:solidFill>
                  <a:srgbClr val="0033CC"/>
                </a:solidFill>
                <a:latin typeface="Comic Sans MS" pitchFamily="66" charset="0"/>
              </a:rPr>
              <a:t>IMPARARE INSIEME? </a:t>
            </a:r>
            <a:br>
              <a:rPr lang="it-IT" b="1" dirty="0" smtClean="0">
                <a:solidFill>
                  <a:srgbClr val="0033CC"/>
                </a:solidFill>
                <a:latin typeface="Comic Sans MS" pitchFamily="66" charset="0"/>
              </a:rPr>
            </a:br>
            <a:r>
              <a:rPr lang="it-IT" b="1" dirty="0" smtClean="0">
                <a:solidFill>
                  <a:srgbClr val="0033CC"/>
                </a:solidFill>
                <a:latin typeface="Comic Sans MS" pitchFamily="66" charset="0"/>
              </a:rPr>
              <a:t>SI PUO’!</a:t>
            </a:r>
            <a:endParaRPr lang="it-IT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2276872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Il Cooperative </a:t>
            </a:r>
            <a:r>
              <a:rPr lang="it-IT" b="1" dirty="0" err="1" smtClean="0">
                <a:solidFill>
                  <a:srgbClr val="00B050"/>
                </a:solidFill>
                <a:latin typeface="Comic Sans MS" pitchFamily="66" charset="0"/>
              </a:rPr>
              <a:t>Learning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 alla Scuola dell’Infanzia:</a:t>
            </a:r>
          </a:p>
          <a:p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</a:rPr>
              <a:t>Percorso-Sintesi Formazione a Distanza</a:t>
            </a:r>
          </a:p>
          <a:p>
            <a:r>
              <a:rPr lang="it-IT" sz="2000" b="1" dirty="0" smtClean="0">
                <a:solidFill>
                  <a:srgbClr val="0033CC"/>
                </a:solidFill>
                <a:latin typeface="Comic Sans MS" pitchFamily="66" charset="0"/>
              </a:rPr>
              <a:t>A cura di Maura </a:t>
            </a:r>
            <a:r>
              <a:rPr lang="it-IT" sz="2000" b="1" dirty="0" err="1" smtClean="0">
                <a:solidFill>
                  <a:srgbClr val="0033CC"/>
                </a:solidFill>
                <a:latin typeface="Comic Sans MS" pitchFamily="66" charset="0"/>
              </a:rPr>
              <a:t>Perez</a:t>
            </a:r>
            <a:endParaRPr lang="it-IT" sz="2000" b="1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endParaRPr lang="it-IT" sz="26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4" name="Picture 3" descr="C:\Users\maura\Desktop\imagesYKP4A49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564904"/>
            <a:ext cx="2438400" cy="1828800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  <a:ln w="28575">
            <a:solidFill>
              <a:srgbClr val="990099"/>
            </a:solidFill>
          </a:ln>
        </p:spPr>
        <p:txBody>
          <a:bodyPr/>
          <a:lstStyle/>
          <a:p>
            <a:r>
              <a:rPr lang="it-IT" b="1" dirty="0" smtClean="0">
                <a:latin typeface="Comic Sans MS" pitchFamily="66" charset="0"/>
              </a:rPr>
              <a:t>Imparare in collettività</a:t>
            </a:r>
            <a:endParaRPr lang="it-IT" b="1" dirty="0"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  <a:solidFill>
            <a:srgbClr val="FFFF99"/>
          </a:solidFill>
          <a:ln w="28575">
            <a:solidFill>
              <a:srgbClr val="990099"/>
            </a:solidFill>
          </a:ln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it-IT" sz="3900" i="1" dirty="0" smtClean="0">
                <a:latin typeface="Comic Sans MS" pitchFamily="66" charset="0"/>
              </a:rPr>
              <a:t>Se c’è qualcosa che ci può insegnare la storia della pedagogia, è che </a:t>
            </a:r>
            <a:r>
              <a:rPr lang="it-IT" sz="3900" b="1" i="1" dirty="0" smtClean="0">
                <a:latin typeface="Comic Sans MS" pitchFamily="66" charset="0"/>
              </a:rPr>
              <a:t>non ci può essere acquisizione di conoscenze senza rituali di vita collettiva </a:t>
            </a:r>
            <a:r>
              <a:rPr lang="it-IT" sz="3900" i="1" dirty="0" smtClean="0">
                <a:latin typeface="Comic Sans MS" pitchFamily="66" charset="0"/>
              </a:rPr>
              <a:t>(</a:t>
            </a:r>
            <a:r>
              <a:rPr lang="it-IT" sz="3900" i="1" dirty="0" err="1" smtClean="0">
                <a:latin typeface="Comic Sans MS" pitchFamily="66" charset="0"/>
              </a:rPr>
              <a:t>……</a:t>
            </a:r>
            <a:r>
              <a:rPr lang="it-IT" sz="3900" i="1" dirty="0" smtClean="0">
                <a:latin typeface="Comic Sans MS" pitchFamily="66" charset="0"/>
              </a:rPr>
              <a:t>.). Essi sono strettamente legati alle acquisizioni di conoscenze in quanto contribuiscono a strutturarle (….). </a:t>
            </a:r>
            <a:r>
              <a:rPr lang="it-IT" sz="3900" b="1" i="1" dirty="0" smtClean="0">
                <a:latin typeface="Comic Sans MS" pitchFamily="66" charset="0"/>
              </a:rPr>
              <a:t>Non si impara la stessa cosa se si lavora in gruppo o individualmente: il collettivo struttura i saperi. </a:t>
            </a:r>
            <a:r>
              <a:rPr lang="it-IT" sz="3900" i="1" dirty="0" smtClean="0">
                <a:latin typeface="Comic Sans MS" pitchFamily="66" charset="0"/>
              </a:rPr>
              <a:t>Dunque a scuola questi ultimi devono essere indagati e promossi dal punto di vista del collettivo a cui sono correlati. In questo campo la scuola dell’infanzia è molto più avanti del resto della nostra scuola. </a:t>
            </a:r>
          </a:p>
          <a:p>
            <a:endParaRPr lang="it-IT" dirty="0"/>
          </a:p>
          <a:p>
            <a:pPr algn="ctr">
              <a:buNone/>
            </a:pPr>
            <a:r>
              <a:rPr lang="it-IT" dirty="0" smtClean="0">
                <a:latin typeface="Comic Sans MS" pitchFamily="66" charset="0"/>
              </a:rPr>
              <a:t>(Philippe </a:t>
            </a:r>
            <a:r>
              <a:rPr lang="it-IT" dirty="0" err="1" smtClean="0">
                <a:latin typeface="Comic Sans MS" pitchFamily="66" charset="0"/>
              </a:rPr>
              <a:t>Meirieu</a:t>
            </a:r>
            <a:r>
              <a:rPr lang="it-IT" dirty="0" smtClean="0">
                <a:latin typeface="Comic Sans MS" pitchFamily="66" charset="0"/>
              </a:rPr>
              <a:t>, </a:t>
            </a:r>
            <a:r>
              <a:rPr lang="it-IT" dirty="0" err="1" smtClean="0">
                <a:latin typeface="Comic Sans MS" pitchFamily="66" charset="0"/>
              </a:rPr>
              <a:t>Univ</a:t>
            </a:r>
            <a:r>
              <a:rPr lang="it-IT" dirty="0" smtClean="0">
                <a:latin typeface="Comic Sans MS" pitchFamily="66" charset="0"/>
              </a:rPr>
              <a:t>. Lumiere </a:t>
            </a:r>
            <a:r>
              <a:rPr lang="it-IT" dirty="0" err="1" smtClean="0">
                <a:latin typeface="Comic Sans MS" pitchFamily="66" charset="0"/>
              </a:rPr>
              <a:t>Lyon</a:t>
            </a:r>
            <a:r>
              <a:rPr lang="it-IT" dirty="0" smtClean="0">
                <a:latin typeface="Comic Sans MS" pitchFamily="66" charset="0"/>
              </a:rPr>
              <a:t> 2)</a:t>
            </a:r>
            <a:endParaRPr lang="it-IT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94720" cy="923702"/>
          </a:xfrm>
          <a:ln w="5715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CREARE AMBIENTI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DI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APPRENDIMENTO</a:t>
            </a:r>
            <a:endParaRPr lang="it-IT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95936" y="273050"/>
            <a:ext cx="4690864" cy="5853113"/>
          </a:xfr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sz="4400" b="1" dirty="0" smtClean="0"/>
              <a:t>I BAMBINI CONDIVIDONO SCELTE RESPONSABILITA’, IMPEGNI IN UN’INTEGRAZIONE TRA ASPETTI COGNITIVI, EMOTIVI ED AFFETTIVI</a:t>
            </a:r>
            <a:endParaRPr lang="it-IT" sz="4400" b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94720" cy="4691063"/>
          </a:xfrm>
          <a:ln w="5715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2800" b="1" dirty="0" smtClean="0">
                <a:solidFill>
                  <a:srgbClr val="0033CC"/>
                </a:solidFill>
              </a:rPr>
              <a:t>“SIETE 3?”</a:t>
            </a:r>
            <a:endParaRPr lang="it-IT" sz="2800" b="1" dirty="0">
              <a:solidFill>
                <a:srgbClr val="0033CC"/>
              </a:solidFill>
            </a:endParaRPr>
          </a:p>
        </p:txBody>
      </p:sp>
      <p:pic>
        <p:nvPicPr>
          <p:cNvPr id="7170" name="Picture 2" descr="C:\Users\maura\Desktop\imagesP0AFWA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2520280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57150">
            <a:solidFill>
              <a:srgbClr val="C00000"/>
            </a:solidFill>
          </a:ln>
        </p:spPr>
        <p:txBody>
          <a:bodyPr/>
          <a:lstStyle/>
          <a:p>
            <a:r>
              <a:rPr lang="it-IT" dirty="0" err="1" smtClean="0">
                <a:solidFill>
                  <a:srgbClr val="FF0066"/>
                </a:solidFill>
                <a:latin typeface="Comic Sans MS" pitchFamily="66" charset="0"/>
              </a:rPr>
              <a:t>……Divertendosi</a:t>
            </a:r>
            <a:r>
              <a:rPr lang="it-IT" dirty="0" smtClean="0">
                <a:solidFill>
                  <a:srgbClr val="FF0066"/>
                </a:solidFill>
                <a:latin typeface="Comic Sans MS" pitchFamily="66" charset="0"/>
              </a:rPr>
              <a:t>!</a:t>
            </a:r>
            <a:endParaRPr lang="it-IT" dirty="0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maura\Desktop\Maura\Cooperative Learning\Cooperative Learning\foto e disegni CL\IMG_4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Abilità e </a:t>
            </a:r>
            <a:r>
              <a:rPr lang="it-IT" dirty="0"/>
              <a:t>C</a:t>
            </a:r>
            <a:r>
              <a:rPr lang="it-IT" dirty="0" smtClean="0"/>
              <a:t>ompetenze </a:t>
            </a:r>
            <a:r>
              <a:rPr lang="it-IT" dirty="0"/>
              <a:t>S</a:t>
            </a:r>
            <a:r>
              <a:rPr lang="it-IT" dirty="0" smtClean="0"/>
              <a:t>ociali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  <a:ln w="57150">
            <a:solidFill>
              <a:srgbClr val="CC00FF"/>
            </a:solidFill>
          </a:ln>
        </p:spPr>
        <p:txBody>
          <a:bodyPr/>
          <a:lstStyle/>
          <a:p>
            <a:r>
              <a:rPr lang="it-IT" dirty="0" smtClean="0"/>
              <a:t>La centralità del bambino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rgbClr val="FFCCFF"/>
          </a:solidFill>
          <a:ln w="57150">
            <a:solidFill>
              <a:srgbClr val="CC00FF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sz="4000" b="1" i="1" dirty="0" smtClean="0">
                <a:solidFill>
                  <a:srgbClr val="990099"/>
                </a:solidFill>
              </a:rPr>
              <a:t>I BAMBINI SONO I PROTAGONISTI DEL LORO PERCORSO EVOLUTIVO, DISEGNANDONE, RICONOSCENDONE E VALORIZZANDONE CONFINI E POSSIBILITA’</a:t>
            </a:r>
          </a:p>
          <a:p>
            <a:pPr algn="ctr">
              <a:buNone/>
            </a:pPr>
            <a:r>
              <a:rPr lang="it-IT" sz="4000" b="1" i="1" dirty="0" smtClean="0">
                <a:solidFill>
                  <a:srgbClr val="990099"/>
                </a:solidFill>
              </a:rPr>
              <a:t>IN MODO CONDIVISO, CIRCOLARE E FLESSIBILE</a:t>
            </a:r>
            <a:endParaRPr lang="it-IT" sz="4000" b="1" i="1" dirty="0">
              <a:solidFill>
                <a:srgbClr val="99009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792288" y="3861048"/>
            <a:ext cx="5486400" cy="648072"/>
          </a:xfrm>
          <a:solidFill>
            <a:srgbClr val="FFFF99"/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4000" dirty="0" smtClean="0">
                <a:solidFill>
                  <a:srgbClr val="FF9900"/>
                </a:solidFill>
              </a:rPr>
              <a:t>INSIEME SI IMPARA</a:t>
            </a:r>
            <a:endParaRPr lang="it-IT" sz="4000" dirty="0">
              <a:solidFill>
                <a:srgbClr val="FF990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2"/>
          </p:nvPr>
        </p:nvSpPr>
        <p:spPr>
          <a:xfrm>
            <a:off x="467544" y="4941168"/>
            <a:ext cx="8424936" cy="1512168"/>
          </a:xfrm>
          <a:solidFill>
            <a:srgbClr val="92D050"/>
          </a:solidFill>
          <a:ln w="38100">
            <a:solidFill>
              <a:srgbClr val="008000"/>
            </a:solidFill>
          </a:ln>
        </p:spPr>
        <p:txBody>
          <a:bodyPr>
            <a:normAutofit/>
          </a:bodyPr>
          <a:lstStyle/>
          <a:p>
            <a:pPr algn="just"/>
            <a:r>
              <a:rPr lang="it-IT" sz="2000" b="1" dirty="0" smtClean="0">
                <a:latin typeface="Comic Sans MS" pitchFamily="66" charset="0"/>
              </a:rPr>
              <a:t>L’attività ludica e l’attività didattica si integrano in modo funzionale agli apprendimenti e al processo evolutivo in generale, ponendosi come </a:t>
            </a:r>
            <a:r>
              <a:rPr lang="it-IT" sz="2000" b="1" i="1" dirty="0" smtClean="0">
                <a:latin typeface="Comic Sans MS" pitchFamily="66" charset="0"/>
              </a:rPr>
              <a:t>luogo</a:t>
            </a:r>
            <a:r>
              <a:rPr lang="it-IT" sz="2000" b="1" dirty="0" smtClean="0">
                <a:latin typeface="Comic Sans MS" pitchFamily="66" charset="0"/>
              </a:rPr>
              <a:t> di incontro e di scambio, oltre che come preziosa opportunità di confronto e cooperazione tra i bambini.</a:t>
            </a:r>
            <a:endParaRPr lang="it-IT" sz="2000" b="1" dirty="0">
              <a:latin typeface="Comic Sans MS" pitchFamily="66" charset="0"/>
            </a:endParaRPr>
          </a:p>
        </p:txBody>
      </p:sp>
      <p:pic>
        <p:nvPicPr>
          <p:cNvPr id="1027" name="Picture 3" descr="C:\Users\maura\Desktop\image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331" r="133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33CC"/>
            </a:solidFill>
          </a:ln>
        </p:spPr>
        <p:txBody>
          <a:bodyPr>
            <a:noAutofit/>
          </a:bodyPr>
          <a:lstStyle/>
          <a:p>
            <a:r>
              <a:rPr lang="it-IT" sz="5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sz="5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5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L’insegnante</a:t>
            </a:r>
            <a:br>
              <a:rPr lang="it-IT" sz="5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endParaRPr lang="it-IT" sz="5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rgbClr val="5BD4FF"/>
          </a:solidFill>
          <a:ln w="38100">
            <a:solidFill>
              <a:srgbClr val="000099"/>
            </a:solidFill>
          </a:ln>
        </p:spPr>
        <p:txBody>
          <a:bodyPr/>
          <a:lstStyle/>
          <a:p>
            <a:pPr>
              <a:buNone/>
            </a:pPr>
            <a:r>
              <a:rPr lang="it-IT" dirty="0" smtClean="0"/>
              <a:t> 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b="1" dirty="0" smtClean="0">
                <a:latin typeface="Comic Sans MS" pitchFamily="66" charset="0"/>
              </a:rPr>
              <a:t>PROGRAMMA, ORGANIZZA, FACILITA, OSSERVA, MODELLA E RIPROGRAMMA</a:t>
            </a:r>
          </a:p>
          <a:p>
            <a:pPr algn="ctr">
              <a:buNone/>
            </a:pPr>
            <a:endParaRPr lang="it-IT" b="1" dirty="0">
              <a:latin typeface="Comic Sans MS" pitchFamily="66" charset="0"/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4211960" y="1628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  <a:ln w="38100">
            <a:solidFill>
              <a:srgbClr val="CC00FF"/>
            </a:solidFill>
          </a:ln>
        </p:spPr>
        <p:txBody>
          <a:bodyPr/>
          <a:lstStyle/>
          <a:p>
            <a:r>
              <a:rPr lang="it-IT" b="1" dirty="0" smtClean="0">
                <a:solidFill>
                  <a:srgbClr val="7030A0"/>
                </a:solidFill>
              </a:rPr>
              <a:t>Il sostegno dell’insegnante</a:t>
            </a:r>
            <a:endParaRPr lang="it-IT" b="1" dirty="0"/>
          </a:p>
        </p:txBody>
      </p:sp>
      <p:pic>
        <p:nvPicPr>
          <p:cNvPr id="9218" name="Picture 2" descr="C:\Users\maura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6408712" cy="424847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5BD4FF"/>
          </a:solidFill>
          <a:ln w="57150">
            <a:solidFill>
              <a:srgbClr val="0033CC"/>
            </a:solidFill>
          </a:ln>
        </p:spPr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  <a:latin typeface="Comic Sans MS" pitchFamily="66" charset="0"/>
              </a:rPr>
              <a:t>I VANTAGGI:</a:t>
            </a:r>
            <a:endParaRPr lang="it-IT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33CC"/>
            </a:solidFill>
          </a:ln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Il C.L. è </a:t>
            </a:r>
            <a:r>
              <a:rPr lang="it-IT" dirty="0" err="1" smtClean="0">
                <a:solidFill>
                  <a:srgbClr val="FF0000"/>
                </a:solidFill>
                <a:latin typeface="Comic Sans MS" pitchFamily="66" charset="0"/>
              </a:rPr>
              <a:t>trasversale……</a:t>
            </a:r>
            <a:endParaRPr lang="it-IT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1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it-IT" sz="3600" dirty="0" smtClean="0">
                <a:latin typeface="Comic Sans MS" pitchFamily="66" charset="0"/>
              </a:rPr>
              <a:t>….. </a:t>
            </a:r>
            <a:r>
              <a:rPr lang="it-IT" b="1" dirty="0" smtClean="0">
                <a:solidFill>
                  <a:srgbClr val="0033CC"/>
                </a:solidFill>
                <a:latin typeface="Comic Sans MS" pitchFamily="66" charset="0"/>
              </a:rPr>
              <a:t>E si attua in più contesti, con modalità, tempi, obiettivi differenti </a:t>
            </a:r>
            <a:endParaRPr lang="it-IT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8196" name="Picture 4" descr="C:\Users\maura\Desktop\imagesGBF7MZ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852936"/>
            <a:ext cx="3456383" cy="3384376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</p:pic>
      <p:pic>
        <p:nvPicPr>
          <p:cNvPr id="8197" name="Picture 5" descr="C:\Users\maura\Desktop\imagesM93YLM2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852936"/>
            <a:ext cx="4032448" cy="3384376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70C0"/>
                </a:solidFill>
                <a:latin typeface="Comic Sans MS" pitchFamily="66" charset="0"/>
              </a:rPr>
              <a:t>L’efficacia del Sistema Cooperativo</a:t>
            </a:r>
            <a:endParaRPr lang="it-IT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  <a:solidFill>
            <a:srgbClr val="5BD4FF"/>
          </a:solidFill>
          <a:ln w="38100">
            <a:solidFill>
              <a:srgbClr val="0070C0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it-IT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it-IT" dirty="0" smtClean="0">
                <a:solidFill>
                  <a:srgbClr val="000099"/>
                </a:solidFill>
                <a:latin typeface="Comic Sans MS" pitchFamily="66" charset="0"/>
              </a:rPr>
              <a:t>La Progettazione condivisa;</a:t>
            </a:r>
          </a:p>
          <a:p>
            <a:r>
              <a:rPr lang="it-IT" dirty="0" smtClean="0">
                <a:solidFill>
                  <a:srgbClr val="000099"/>
                </a:solidFill>
                <a:latin typeface="Comic Sans MS" pitchFamily="66" charset="0"/>
              </a:rPr>
              <a:t>Interdipendenza positiva;</a:t>
            </a:r>
          </a:p>
          <a:p>
            <a:r>
              <a:rPr lang="it-IT" dirty="0" smtClean="0">
                <a:solidFill>
                  <a:srgbClr val="000099"/>
                </a:solidFill>
                <a:latin typeface="Comic Sans MS" pitchFamily="66" charset="0"/>
              </a:rPr>
              <a:t>La responsabilità individuale e di gruppo;</a:t>
            </a:r>
          </a:p>
          <a:p>
            <a:r>
              <a:rPr lang="it-IT" dirty="0" smtClean="0">
                <a:solidFill>
                  <a:srgbClr val="000099"/>
                </a:solidFill>
                <a:latin typeface="Comic Sans MS" pitchFamily="66" charset="0"/>
              </a:rPr>
              <a:t>L’interazione costruttiva;</a:t>
            </a:r>
          </a:p>
          <a:p>
            <a:r>
              <a:rPr lang="it-IT" dirty="0" smtClean="0">
                <a:solidFill>
                  <a:srgbClr val="000099"/>
                </a:solidFill>
                <a:latin typeface="Comic Sans MS" pitchFamily="66" charset="0"/>
              </a:rPr>
              <a:t>L’attuazione di abilità sociali specifiche;</a:t>
            </a:r>
          </a:p>
          <a:p>
            <a:r>
              <a:rPr lang="it-IT" dirty="0" smtClean="0">
                <a:solidFill>
                  <a:srgbClr val="000099"/>
                </a:solidFill>
                <a:latin typeface="Comic Sans MS" pitchFamily="66" charset="0"/>
              </a:rPr>
              <a:t>L’utilizzo di un approccio meta-cognitivo;</a:t>
            </a:r>
          </a:p>
          <a:p>
            <a:r>
              <a:rPr lang="it-IT" dirty="0" smtClean="0">
                <a:solidFill>
                  <a:srgbClr val="000099"/>
                </a:solidFill>
                <a:latin typeface="Comic Sans MS" pitchFamily="66" charset="0"/>
              </a:rPr>
              <a:t>La Promozione di una Didattica per Competenze;</a:t>
            </a:r>
          </a:p>
          <a:p>
            <a:r>
              <a:rPr lang="it-IT" dirty="0" smtClean="0">
                <a:solidFill>
                  <a:srgbClr val="000099"/>
                </a:solidFill>
                <a:latin typeface="Comic Sans MS" pitchFamily="66" charset="0"/>
              </a:rPr>
              <a:t>L’Autovalutazione e l’azione Autoriflessiva;</a:t>
            </a:r>
          </a:p>
          <a:p>
            <a:r>
              <a:rPr lang="it-IT" dirty="0" smtClean="0">
                <a:solidFill>
                  <a:srgbClr val="000099"/>
                </a:solidFill>
                <a:latin typeface="Comic Sans MS" pitchFamily="66" charset="0"/>
              </a:rPr>
              <a:t>La valutazione partecipata.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/>
              <a:t>I BES E IL C.L.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dirty="0" smtClean="0"/>
              <a:t>   </a:t>
            </a:r>
            <a:r>
              <a:rPr lang="it-IT" i="1" dirty="0" smtClean="0"/>
              <a:t>La dedizione verso chi ha un Bisogno Speciale non deve tradursi in una facilitazione di tipo assistenziale, ma, al contrario, in un’attivazione di tutte le risorse personali, una mobilitazione a dare il meglio di sé, abbandonando qualsiasi forma di </a:t>
            </a:r>
            <a:r>
              <a:rPr lang="it-IT" i="1" dirty="0" err="1" smtClean="0"/>
              <a:t>iperprotettività</a:t>
            </a:r>
            <a:r>
              <a:rPr lang="it-IT" i="1" dirty="0" smtClean="0"/>
              <a:t>, che non aiuta a sviluppare autonomia e a sperimentare la gioia del successo personale</a:t>
            </a:r>
          </a:p>
          <a:p>
            <a:pPr algn="ctr">
              <a:buNone/>
            </a:pPr>
            <a:r>
              <a:rPr lang="it-IT" i="1" dirty="0" smtClean="0"/>
              <a:t>(Italo </a:t>
            </a:r>
            <a:r>
              <a:rPr lang="it-IT" i="1" dirty="0" err="1" smtClean="0"/>
              <a:t>Fiorin</a:t>
            </a:r>
            <a:r>
              <a:rPr lang="it-IT" i="1" dirty="0" smtClean="0"/>
              <a:t>)</a:t>
            </a:r>
            <a:endParaRPr lang="it-IT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Comic Sans MS" pitchFamily="66" charset="0"/>
              </a:rPr>
              <a:t>IL C.L. </a:t>
            </a:r>
            <a:br>
              <a:rPr lang="it-IT" sz="32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it-IT" sz="3200" dirty="0" smtClean="0">
                <a:solidFill>
                  <a:srgbClr val="FF0000"/>
                </a:solidFill>
                <a:latin typeface="Comic Sans MS" pitchFamily="66" charset="0"/>
              </a:rPr>
              <a:t>STEP BY STEP</a:t>
            </a:r>
            <a:endParaRPr lang="it-IT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51920" y="273050"/>
            <a:ext cx="4834880" cy="6396310"/>
          </a:xfrm>
          <a:ln w="57150">
            <a:solidFill>
              <a:srgbClr val="FFFF00"/>
            </a:solidFill>
          </a:ln>
        </p:spPr>
        <p:txBody>
          <a:bodyPr>
            <a:normAutofit fontScale="40000" lnSpcReduction="20000"/>
          </a:bodyPr>
          <a:lstStyle/>
          <a:p>
            <a:pPr lvl="0" algn="just">
              <a:buFont typeface="Wingdings" pitchFamily="2" charset="2"/>
              <a:buChar char="Ø"/>
            </a:pPr>
            <a:endParaRPr lang="it-IT" sz="4200" b="1" dirty="0" smtClean="0"/>
          </a:p>
          <a:p>
            <a:pPr lvl="0" algn="just">
              <a:buFont typeface="Wingdings" pitchFamily="2" charset="2"/>
              <a:buChar char="Ø"/>
            </a:pPr>
            <a:endParaRPr lang="it-IT" sz="4200" b="1" dirty="0"/>
          </a:p>
          <a:p>
            <a:pPr lvl="0" algn="just">
              <a:buFont typeface="Wingdings" pitchFamily="2" charset="2"/>
              <a:buChar char="Ø"/>
            </a:pPr>
            <a:r>
              <a:rPr lang="it-IT" sz="4200" b="1" dirty="0" smtClean="0"/>
              <a:t>Programmazione </a:t>
            </a:r>
            <a:r>
              <a:rPr lang="it-IT" sz="4200" b="1" dirty="0"/>
              <a:t>Attività di C.L. : finalità, obiettivi, scopo, risorse, materiali etc.</a:t>
            </a:r>
          </a:p>
          <a:p>
            <a:pPr lvl="0" algn="just">
              <a:buFont typeface="Wingdings" pitchFamily="2" charset="2"/>
              <a:buChar char="Ø"/>
            </a:pPr>
            <a:r>
              <a:rPr lang="it-IT" sz="4200" b="1" dirty="0"/>
              <a:t>Osservazione Sistematica del gruppo classe e delle interazioni proposte (o non proposte) al suo interno;</a:t>
            </a:r>
          </a:p>
          <a:p>
            <a:pPr lvl="0" algn="just">
              <a:buFont typeface="Wingdings" pitchFamily="2" charset="2"/>
              <a:buChar char="Ø"/>
            </a:pPr>
            <a:r>
              <a:rPr lang="it-IT" sz="4200" b="1" dirty="0"/>
              <a:t>Attività con valore di sociogramma: </a:t>
            </a:r>
            <a:r>
              <a:rPr lang="it-IT" sz="4200" b="1" dirty="0" err="1"/>
              <a:t>grafico-pittorica</a:t>
            </a:r>
            <a:r>
              <a:rPr lang="it-IT" sz="4200" b="1" dirty="0"/>
              <a:t>, con foto su piedistallo, con tessere su piano etc.)</a:t>
            </a:r>
          </a:p>
          <a:p>
            <a:pPr lvl="0" algn="just">
              <a:buFont typeface="Wingdings" pitchFamily="2" charset="2"/>
              <a:buChar char="Ø"/>
            </a:pPr>
            <a:r>
              <a:rPr lang="it-IT" sz="4200" b="1" dirty="0"/>
              <a:t>Riflessione condivisa sul significato di “RUOLO”, </a:t>
            </a:r>
            <a:r>
              <a:rPr lang="it-IT" sz="4200" b="1" i="1" dirty="0"/>
              <a:t>“COLLABORAZIONE”, “CONIVISIONE”, “SOSTEGNO RECIPROCO” </a:t>
            </a:r>
            <a:r>
              <a:rPr lang="it-IT" sz="4200" b="1" dirty="0"/>
              <a:t>etc. in </a:t>
            </a:r>
            <a:r>
              <a:rPr lang="it-IT" sz="4200" b="1" dirty="0" err="1"/>
              <a:t>circle</a:t>
            </a:r>
            <a:r>
              <a:rPr lang="it-IT" sz="4200" b="1" dirty="0"/>
              <a:t> </a:t>
            </a:r>
            <a:r>
              <a:rPr lang="it-IT" sz="4200" b="1" dirty="0" err="1"/>
              <a:t>time</a:t>
            </a:r>
            <a:r>
              <a:rPr lang="it-IT" sz="4200" b="1" dirty="0"/>
              <a:t>;</a:t>
            </a:r>
          </a:p>
          <a:p>
            <a:pPr lvl="0" algn="just">
              <a:buFont typeface="Wingdings" pitchFamily="2" charset="2"/>
              <a:buChar char="Ø"/>
            </a:pPr>
            <a:r>
              <a:rPr lang="it-IT" sz="4200" b="1" dirty="0"/>
              <a:t>Presentazione del tema e degli obiettivi (</a:t>
            </a:r>
            <a:r>
              <a:rPr lang="it-IT" sz="4200" b="1" i="1" dirty="0"/>
              <a:t>Cosa facciamo? Perché? In che modo</a:t>
            </a:r>
            <a:r>
              <a:rPr lang="it-IT" sz="4200" b="1" dirty="0"/>
              <a:t>? Cosa vogliamo ottenere?) in </a:t>
            </a:r>
            <a:r>
              <a:rPr lang="it-IT" sz="4200" b="1" dirty="0" err="1"/>
              <a:t>circle</a:t>
            </a:r>
            <a:r>
              <a:rPr lang="it-IT" sz="4200" b="1" dirty="0"/>
              <a:t> </a:t>
            </a:r>
            <a:r>
              <a:rPr lang="it-IT" sz="4200" b="1" dirty="0" err="1"/>
              <a:t>time</a:t>
            </a:r>
            <a:r>
              <a:rPr lang="it-IT" sz="4200" b="1" dirty="0"/>
              <a:t>;</a:t>
            </a:r>
          </a:p>
          <a:p>
            <a:pPr lvl="0" algn="just">
              <a:buFont typeface="Wingdings" pitchFamily="2" charset="2"/>
              <a:buChar char="Ø"/>
            </a:pPr>
            <a:r>
              <a:rPr lang="it-IT" sz="4200" b="1" dirty="0"/>
              <a:t>Individuazione e assegnazione dei ruoli (Responsabile della predisposizione dei materiali, del tono di voce, del tempo, dell’assolvimento dei ruoli, del riordino dei materiali + i ruoli specifici funzionali all’assolvimento dello specifico compito);</a:t>
            </a:r>
          </a:p>
          <a:p>
            <a:pPr lvl="0" algn="just">
              <a:buFont typeface="Wingdings" pitchFamily="2" charset="2"/>
              <a:buChar char="Ø"/>
            </a:pPr>
            <a:r>
              <a:rPr lang="it-IT" sz="4200" b="1" dirty="0"/>
              <a:t>Predisposizione dei materiali;</a:t>
            </a:r>
          </a:p>
          <a:p>
            <a:pPr lvl="0" algn="just">
              <a:buFont typeface="Wingdings" pitchFamily="2" charset="2"/>
              <a:buChar char="Ø"/>
            </a:pPr>
            <a:r>
              <a:rPr lang="it-IT" sz="4200" b="1" dirty="0"/>
              <a:t>Attivazione dell’attività;</a:t>
            </a:r>
          </a:p>
          <a:p>
            <a:pPr lvl="0" algn="just">
              <a:buFont typeface="Wingdings" pitchFamily="2" charset="2"/>
              <a:buChar char="Ø"/>
            </a:pPr>
            <a:r>
              <a:rPr lang="it-IT" sz="4200" b="1" dirty="0"/>
              <a:t>Riordino;</a:t>
            </a:r>
          </a:p>
          <a:p>
            <a:pPr lvl="0" algn="just">
              <a:buFont typeface="Wingdings" pitchFamily="2" charset="2"/>
              <a:buChar char="Ø"/>
            </a:pPr>
            <a:r>
              <a:rPr lang="it-IT" sz="4200" b="1" dirty="0"/>
              <a:t>Autovalutazione </a:t>
            </a:r>
            <a:r>
              <a:rPr lang="it-IT" sz="4200" b="1" dirty="0" smtClean="0"/>
              <a:t> dei bambini.</a:t>
            </a:r>
            <a:endParaRPr lang="it-IT" sz="4200" b="1" dirty="0"/>
          </a:p>
          <a:p>
            <a:pPr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353347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098" name="Picture 2" descr="C:\Users\maura\Desktop\imagesO11W6O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096344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  <a:ln w="38100">
            <a:solidFill>
              <a:srgbClr val="CC00FF"/>
            </a:solidFill>
          </a:ln>
        </p:spPr>
        <p:txBody>
          <a:bodyPr/>
          <a:lstStyle/>
          <a:p>
            <a:r>
              <a:rPr lang="it-IT" dirty="0" err="1" smtClean="0">
                <a:solidFill>
                  <a:srgbClr val="CC00FF"/>
                </a:solidFill>
                <a:latin typeface="Comic Sans MS" pitchFamily="66" charset="0"/>
              </a:rPr>
              <a:t>SUCCESSIVAMENTE…</a:t>
            </a:r>
            <a:r>
              <a:rPr lang="it-IT" dirty="0" smtClean="0">
                <a:solidFill>
                  <a:srgbClr val="CC00FF"/>
                </a:solidFill>
                <a:latin typeface="Comic Sans MS" pitchFamily="66" charset="0"/>
              </a:rPr>
              <a:t>.</a:t>
            </a:r>
            <a:endParaRPr lang="it-IT" dirty="0">
              <a:solidFill>
                <a:srgbClr val="CC00FF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 w="38100">
            <a:solidFill>
              <a:srgbClr val="CC00FF"/>
            </a:solidFill>
          </a:ln>
        </p:spPr>
        <p:txBody>
          <a:bodyPr>
            <a:normAutofit fontScale="92500" lnSpcReduction="10000"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Compilazione delle griglie (su sito) per l’osservazione da parte dell’insegnante (</a:t>
            </a:r>
            <a:r>
              <a:rPr lang="it-IT" b="1" dirty="0" err="1" smtClean="0">
                <a:solidFill>
                  <a:srgbClr val="00B050"/>
                </a:solidFill>
                <a:latin typeface="Comic Sans MS" pitchFamily="66" charset="0"/>
              </a:rPr>
              <a:t>CL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 1 e </a:t>
            </a:r>
            <a:r>
              <a:rPr lang="it-IT" b="1" dirty="0" err="1" smtClean="0">
                <a:solidFill>
                  <a:srgbClr val="00B050"/>
                </a:solidFill>
                <a:latin typeface="Comic Sans MS" pitchFamily="66" charset="0"/>
              </a:rPr>
              <a:t>CL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 2 + griglia per decodifica dell’auto-valutazione bambini)                 Il diagramma  di </a:t>
            </a:r>
            <a:r>
              <a:rPr lang="it-IT" b="1" dirty="0" err="1" smtClean="0">
                <a:solidFill>
                  <a:srgbClr val="00B050"/>
                </a:solidFill>
                <a:latin typeface="Comic Sans MS" pitchFamily="66" charset="0"/>
              </a:rPr>
              <a:t>Gannt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 invece va compilato in sede progettuale;</a:t>
            </a:r>
          </a:p>
          <a:p>
            <a:pPr lvl="0" algn="just">
              <a:buFont typeface="Wingdings" pitchFamily="2" charset="2"/>
              <a:buChar char="Ø"/>
            </a:pP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Elaborazione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grafico-pittorica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; con taglia e incolla; narrativa; corporea, etc. dell’esperienza prodotta;</a:t>
            </a:r>
          </a:p>
          <a:p>
            <a:pPr lvl="0" algn="just">
              <a:buFont typeface="Wingdings" pitchFamily="2" charset="2"/>
              <a:buChar char="Ø"/>
            </a:pPr>
            <a:r>
              <a:rPr lang="it-IT" b="1" dirty="0" smtClean="0">
                <a:solidFill>
                  <a:srgbClr val="0070C0"/>
                </a:solidFill>
                <a:latin typeface="Comic Sans MS" pitchFamily="66" charset="0"/>
              </a:rPr>
              <a:t>Trascrizione delle narrazioni dei bambini.</a:t>
            </a:r>
          </a:p>
          <a:p>
            <a:endParaRPr lang="it-IT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99FF66"/>
          </a:solidFill>
          <a:ln w="57150">
            <a:solidFill>
              <a:srgbClr val="008000"/>
            </a:solidFill>
          </a:ln>
        </p:spPr>
        <p:txBody>
          <a:bodyPr/>
          <a:lstStyle/>
          <a:p>
            <a:r>
              <a:rPr lang="it-IT" b="1" dirty="0" err="1" smtClean="0">
                <a:solidFill>
                  <a:srgbClr val="008000"/>
                </a:solidFill>
              </a:rPr>
              <a:t>NOTE…</a:t>
            </a:r>
            <a:r>
              <a:rPr lang="it-IT" b="1" dirty="0" smtClean="0">
                <a:solidFill>
                  <a:srgbClr val="008000"/>
                </a:solidFill>
              </a:rPr>
              <a:t>..</a:t>
            </a:r>
            <a:endParaRPr lang="it-IT" b="1" dirty="0">
              <a:solidFill>
                <a:srgbClr val="008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 w="57150">
            <a:solidFill>
              <a:srgbClr val="008000"/>
            </a:solidFill>
          </a:ln>
        </p:spPr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it-IT" b="1" dirty="0" smtClean="0">
                <a:solidFill>
                  <a:srgbClr val="008000"/>
                </a:solidFill>
              </a:rPr>
              <a:t>Le strategie del C.L. si attivano con gruppi di  </a:t>
            </a:r>
            <a:r>
              <a:rPr lang="it-IT" b="1" dirty="0" err="1" smtClean="0">
                <a:solidFill>
                  <a:srgbClr val="008000"/>
                </a:solidFill>
              </a:rPr>
              <a:t>max</a:t>
            </a:r>
            <a:r>
              <a:rPr lang="it-IT" b="1" dirty="0" smtClean="0">
                <a:solidFill>
                  <a:srgbClr val="008000"/>
                </a:solidFill>
              </a:rPr>
              <a:t> di 5/6 bambini per volta;</a:t>
            </a:r>
          </a:p>
          <a:p>
            <a:pPr lvl="0">
              <a:buFont typeface="Wingdings" pitchFamily="2" charset="2"/>
              <a:buChar char="Ø"/>
            </a:pPr>
            <a:r>
              <a:rPr lang="it-IT" b="1" dirty="0" smtClean="0">
                <a:solidFill>
                  <a:srgbClr val="00CC00"/>
                </a:solidFill>
              </a:rPr>
              <a:t>L’attività, comprensiva della presentazione/assegnazioni dei ruoli, fino al momento dell’autovalutazione (dopo il riordino), deve prevedere un tempo di circa 45 minuti;</a:t>
            </a:r>
          </a:p>
          <a:p>
            <a:pPr lvl="0">
              <a:buFont typeface="Wingdings" pitchFamily="2" charset="2"/>
              <a:buChar char="Ø"/>
            </a:pPr>
            <a:r>
              <a:rPr lang="it-IT" b="1" dirty="0" smtClean="0">
                <a:solidFill>
                  <a:srgbClr val="003300"/>
                </a:solidFill>
              </a:rPr>
              <a:t>Più è prevista una turnazione dei ruoli, più le sinergie del C.L. hanno possibilità di attivarsi;</a:t>
            </a:r>
          </a:p>
          <a:p>
            <a:pPr lvl="0">
              <a:buFont typeface="Wingdings" pitchFamily="2" charset="2"/>
              <a:buChar char="Ø"/>
            </a:pPr>
            <a:r>
              <a:rPr lang="it-IT" b="1" dirty="0" smtClean="0">
                <a:solidFill>
                  <a:srgbClr val="339933"/>
                </a:solidFill>
              </a:rPr>
              <a:t>La rielaborazione </a:t>
            </a:r>
            <a:r>
              <a:rPr lang="it-IT" b="1" dirty="0" err="1" smtClean="0">
                <a:solidFill>
                  <a:srgbClr val="339933"/>
                </a:solidFill>
              </a:rPr>
              <a:t>grafico-pittorica</a:t>
            </a:r>
            <a:r>
              <a:rPr lang="it-IT" b="1" dirty="0" smtClean="0">
                <a:solidFill>
                  <a:srgbClr val="339933"/>
                </a:solidFill>
              </a:rPr>
              <a:t> del percorso rimane fuori dal tempo complessivo indicato</a:t>
            </a:r>
            <a:r>
              <a:rPr lang="it-IT" dirty="0" smtClean="0">
                <a:solidFill>
                  <a:srgbClr val="339933"/>
                </a:solidFill>
              </a:rPr>
              <a:t>.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008313" cy="124646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Cosa significa collaborare? </a:t>
            </a:r>
            <a:b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Le narrazioni dei bambini</a:t>
            </a:r>
            <a:endParaRPr lang="it-IT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575050" y="188640"/>
            <a:ext cx="5111750" cy="6480720"/>
          </a:xfrm>
          <a:ln w="57150">
            <a:solidFill>
              <a:srgbClr val="0033CC"/>
            </a:solidFill>
          </a:ln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endParaRPr lang="it-IT" dirty="0"/>
          </a:p>
          <a:p>
            <a:pPr lvl="0"/>
            <a:r>
              <a:rPr lang="it-IT" sz="5600" b="1" dirty="0"/>
              <a:t>Significa che facciamo delle cose </a:t>
            </a:r>
            <a:r>
              <a:rPr lang="it-IT" sz="5600" b="1" dirty="0" err="1"/>
              <a:t>insieme…</a:t>
            </a:r>
            <a:r>
              <a:rPr lang="it-IT" sz="5600" b="1" dirty="0"/>
              <a:t>.</a:t>
            </a:r>
          </a:p>
          <a:p>
            <a:pPr lvl="0"/>
            <a:r>
              <a:rPr lang="it-IT" sz="5600" b="1" dirty="0"/>
              <a:t>Significa che se facciamo il supermercato tutti insieme, poi diventiamo bravi!</a:t>
            </a:r>
          </a:p>
          <a:p>
            <a:pPr lvl="0"/>
            <a:r>
              <a:rPr lang="it-IT" sz="5600" b="1" dirty="0"/>
              <a:t>Ognuno di noi fa qualcosa e poi sistemiamo tutte le cose nei cerchi e dopo vediamo se il tempo è stato giusto?</a:t>
            </a:r>
          </a:p>
          <a:p>
            <a:pPr lvl="0"/>
            <a:r>
              <a:rPr lang="it-IT" sz="5600" b="1" dirty="0"/>
              <a:t>Significa collaborare con gli </a:t>
            </a:r>
            <a:r>
              <a:rPr lang="it-IT" sz="5600" b="1" dirty="0" err="1"/>
              <a:t>amici…</a:t>
            </a:r>
            <a:endParaRPr lang="it-IT" sz="5600" b="1" dirty="0"/>
          </a:p>
          <a:p>
            <a:pPr lvl="0"/>
            <a:r>
              <a:rPr lang="it-IT" sz="5600" b="1" dirty="0" smtClean="0"/>
              <a:t>Darsi </a:t>
            </a:r>
            <a:r>
              <a:rPr lang="it-IT" sz="5600" b="1" dirty="0"/>
              <a:t>una </a:t>
            </a:r>
            <a:r>
              <a:rPr lang="it-IT" sz="5600" b="1" dirty="0" err="1"/>
              <a:t>mano…</a:t>
            </a:r>
            <a:endParaRPr lang="it-IT" sz="5600" b="1" dirty="0"/>
          </a:p>
          <a:p>
            <a:pPr lvl="0"/>
            <a:r>
              <a:rPr lang="it-IT" sz="5600" b="1" dirty="0"/>
              <a:t>Significa fare tutto, proprio tutto, insieme!</a:t>
            </a:r>
          </a:p>
          <a:p>
            <a:pPr lvl="0"/>
            <a:r>
              <a:rPr lang="it-IT" sz="5600" b="1" dirty="0"/>
              <a:t>Significa dirsi le cose e poi </a:t>
            </a:r>
            <a:r>
              <a:rPr lang="it-IT" sz="5600" b="1" dirty="0" err="1"/>
              <a:t>farle…</a:t>
            </a:r>
            <a:endParaRPr lang="it-IT" sz="5600" b="1" dirty="0"/>
          </a:p>
          <a:p>
            <a:pPr lvl="0"/>
            <a:r>
              <a:rPr lang="it-IT" sz="5600" b="1" dirty="0"/>
              <a:t>(Ma secondo voi il lavoro viene meglio se collaborate tutti per il solito obiettivo, o se fate una gara per vedere chi riesce meglio?)</a:t>
            </a:r>
          </a:p>
          <a:p>
            <a:pPr lvl="0"/>
            <a:r>
              <a:rPr lang="it-IT" sz="5600" b="1" dirty="0"/>
              <a:t>Se facciamo una gara!</a:t>
            </a:r>
          </a:p>
          <a:p>
            <a:pPr lvl="0"/>
            <a:r>
              <a:rPr lang="it-IT" sz="5600" b="1" dirty="0"/>
              <a:t>Tanto vinco io!</a:t>
            </a:r>
          </a:p>
          <a:p>
            <a:pPr lvl="0"/>
            <a:r>
              <a:rPr lang="it-IT" sz="5600" b="1" dirty="0"/>
              <a:t>Io vinco sempre!</a:t>
            </a:r>
          </a:p>
          <a:p>
            <a:pPr lvl="0"/>
            <a:r>
              <a:rPr lang="it-IT" sz="5600" b="1" dirty="0"/>
              <a:t>No, non è vero: se collaboriamo riesce </a:t>
            </a:r>
            <a:r>
              <a:rPr lang="it-IT" sz="5600" b="1" dirty="0" err="1"/>
              <a:t>meglio…</a:t>
            </a:r>
            <a:endParaRPr lang="it-IT" sz="5600" b="1" dirty="0"/>
          </a:p>
          <a:p>
            <a:pPr lvl="0"/>
            <a:r>
              <a:rPr lang="it-IT" sz="5600" b="1" dirty="0"/>
              <a:t>(perché?)</a:t>
            </a:r>
          </a:p>
          <a:p>
            <a:pPr lvl="0"/>
            <a:r>
              <a:rPr lang="it-IT" sz="5600" b="1" dirty="0"/>
              <a:t>Perché lo ha detto la </a:t>
            </a:r>
            <a:r>
              <a:rPr lang="it-IT" sz="5600" b="1" dirty="0" err="1"/>
              <a:t>maestra…</a:t>
            </a:r>
            <a:endParaRPr lang="it-IT" sz="5600" b="1" dirty="0"/>
          </a:p>
          <a:p>
            <a:pPr lvl="0"/>
            <a:r>
              <a:rPr lang="it-IT" sz="5600" b="1" dirty="0"/>
              <a:t>Perché così siamo amici e ci vogliamo bene!</a:t>
            </a:r>
          </a:p>
          <a:p>
            <a:pPr lvl="0"/>
            <a:r>
              <a:rPr lang="it-IT" sz="5600" b="1" dirty="0"/>
              <a:t>Perché ognuno fa qualcosa e insieme facciamo tante cose!</a:t>
            </a:r>
          </a:p>
          <a:p>
            <a:pPr lvl="0"/>
            <a:r>
              <a:rPr lang="it-IT" sz="5600" b="1" dirty="0"/>
              <a:t>Perché se facciamo le gare poi litighiamo, così invece facciamo le cose tutti insieme senza </a:t>
            </a:r>
            <a:r>
              <a:rPr lang="it-IT" sz="5600" b="1" dirty="0" err="1"/>
              <a:t>litigare…</a:t>
            </a:r>
            <a:endParaRPr lang="it-IT" sz="5600" b="1" dirty="0"/>
          </a:p>
          <a:p>
            <a:pPr lvl="0"/>
            <a:r>
              <a:rPr lang="it-IT" sz="5600" b="1" dirty="0"/>
              <a:t>Perché ognuno ha un ruolo diverso!</a:t>
            </a:r>
          </a:p>
          <a:p>
            <a:pPr lvl="0"/>
            <a:r>
              <a:rPr lang="it-IT" sz="5600" b="1" dirty="0"/>
              <a:t>(Che cos’è un </a:t>
            </a:r>
            <a:r>
              <a:rPr lang="it-IT" sz="5600" b="1" i="1" dirty="0"/>
              <a:t>ruolo</a:t>
            </a:r>
            <a:r>
              <a:rPr lang="it-IT" sz="5600" b="1" dirty="0"/>
              <a:t>?)</a:t>
            </a:r>
          </a:p>
          <a:p>
            <a:pPr lvl="0"/>
            <a:r>
              <a:rPr lang="it-IT" sz="5600" b="1" dirty="0"/>
              <a:t>Il ruolo è se qualcuno ti dice di fare una </a:t>
            </a:r>
            <a:r>
              <a:rPr lang="it-IT" sz="5600" b="1" dirty="0" err="1"/>
              <a:t>cosa…</a:t>
            </a:r>
            <a:endParaRPr lang="it-IT" sz="5600" b="1" dirty="0"/>
          </a:p>
          <a:p>
            <a:pPr lvl="0"/>
            <a:r>
              <a:rPr lang="it-IT" sz="5600" b="1" dirty="0"/>
              <a:t>E’ un lavoro!</a:t>
            </a:r>
          </a:p>
          <a:p>
            <a:pPr lvl="0"/>
            <a:r>
              <a:rPr lang="it-IT" sz="5600" b="1" dirty="0"/>
              <a:t>Un lavoro </a:t>
            </a:r>
            <a:r>
              <a:rPr lang="it-IT" sz="5600" b="1" dirty="0" err="1"/>
              <a:t>che…</a:t>
            </a:r>
            <a:r>
              <a:rPr lang="it-IT" sz="5600" b="1" dirty="0"/>
              <a:t> bisogna rispettarlo!</a:t>
            </a:r>
          </a:p>
          <a:p>
            <a:pPr lvl="0"/>
            <a:r>
              <a:rPr lang="it-IT" sz="5600" b="1" dirty="0"/>
              <a:t>(Rispettarlo?)</a:t>
            </a:r>
          </a:p>
          <a:p>
            <a:pPr lvl="0"/>
            <a:r>
              <a:rPr lang="it-IT" sz="5600" b="1" dirty="0"/>
              <a:t>Si, quando la maestra ci dice il ruolo, poi bisogna </a:t>
            </a:r>
            <a:r>
              <a:rPr lang="it-IT" sz="5600" b="1" dirty="0" err="1"/>
              <a:t>rispettarlo…</a:t>
            </a:r>
            <a:endParaRPr lang="it-IT" sz="5600" b="1" dirty="0"/>
          </a:p>
          <a:p>
            <a:pPr lvl="0"/>
            <a:r>
              <a:rPr lang="it-IT" sz="5600" b="1" dirty="0"/>
              <a:t>Bisogna fare quello per </a:t>
            </a:r>
            <a:r>
              <a:rPr lang="it-IT" sz="5600" b="1" dirty="0" err="1"/>
              <a:t>forza</a:t>
            </a:r>
            <a:r>
              <a:rPr lang="it-IT" sz="5600" b="1" dirty="0" err="1" smtClean="0"/>
              <a:t>…</a:t>
            </a:r>
            <a:endParaRPr lang="it-IT" sz="5600" b="1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6" name="Picture 4" descr="C:\Users\maura\Desktop\imagesX1TJIHM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024336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ura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28900"/>
            <a:ext cx="6552728" cy="33923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052" name="Picture 4" descr="C:\Users\maura\Desktop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76672"/>
            <a:ext cx="6480720" cy="1656184"/>
          </a:xfrm>
          <a:prstGeom prst="rect">
            <a:avLst/>
          </a:prstGeom>
          <a:noFill/>
          <a:ln w="57150">
            <a:solidFill>
              <a:srgbClr val="5BD4FF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it-IT" sz="4800" b="1" dirty="0" smtClean="0">
                <a:solidFill>
                  <a:srgbClr val="993366"/>
                </a:solidFill>
              </a:rPr>
              <a:t>Cosa succede?</a:t>
            </a:r>
            <a:endParaRPr lang="it-IT" sz="4800" b="1" dirty="0">
              <a:solidFill>
                <a:srgbClr val="99336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sz="4000" b="1" i="1" dirty="0" smtClean="0">
                <a:solidFill>
                  <a:srgbClr val="800080"/>
                </a:solidFill>
              </a:rPr>
              <a:t>I bambini apprendono in piccoli gruppi, aiutandosi reciprocamente e dividendo la responsabilità del compito, attraverso l’assunzione di ruoli differenti, condividendo obiettivi, risorse, ruoli e intenti,  </a:t>
            </a:r>
            <a:r>
              <a:rPr lang="it-IT" sz="4000" b="1" i="1" u="sng" dirty="0" smtClean="0">
                <a:solidFill>
                  <a:srgbClr val="800080"/>
                </a:solidFill>
              </a:rPr>
              <a:t>verso la realizzazione di un’impresa partecipata</a:t>
            </a:r>
            <a:endParaRPr lang="it-IT" sz="4000" b="1" i="1" u="sng" dirty="0">
              <a:solidFill>
                <a:srgbClr val="80008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Le prime forme di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Cooperazione…</a:t>
            </a:r>
            <a:endParaRPr lang="it-IT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 descr="C:\Users\maura\Desktop\images784A93C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600291">
            <a:off x="1923293" y="2723512"/>
            <a:ext cx="5040560" cy="285598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  <a:ln w="57150"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990099"/>
                </a:solidFill>
                <a:latin typeface="Comic Sans MS" pitchFamily="66" charset="0"/>
              </a:rPr>
              <a:t>IL C.L. fornisce sostegno nella gestione e nella prevenzione dei:</a:t>
            </a:r>
            <a:endParaRPr lang="it-IT" sz="3200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 w="38100">
            <a:solidFill>
              <a:srgbClr val="FF0066"/>
            </a:solidFill>
          </a:ln>
        </p:spPr>
        <p:txBody>
          <a:bodyPr/>
          <a:lstStyle/>
          <a:p>
            <a:pPr>
              <a:buFontTx/>
              <a:buChar char="-"/>
            </a:pPr>
            <a:r>
              <a:rPr lang="it-IT" sz="4000" dirty="0" smtClean="0">
                <a:solidFill>
                  <a:srgbClr val="CC00FF"/>
                </a:solidFill>
                <a:latin typeface="Comic Sans MS" pitchFamily="66" charset="0"/>
              </a:rPr>
              <a:t>Conflitti tra i bambini;</a:t>
            </a:r>
          </a:p>
          <a:p>
            <a:pPr>
              <a:buFontTx/>
              <a:buChar char="-"/>
            </a:pPr>
            <a:r>
              <a:rPr lang="it-IT" sz="4000" dirty="0" smtClean="0">
                <a:solidFill>
                  <a:srgbClr val="FF66FF"/>
                </a:solidFill>
                <a:latin typeface="Comic Sans MS" pitchFamily="66" charset="0"/>
              </a:rPr>
              <a:t>Fenomeni di esclusione ed isolamento socio-relazionale;</a:t>
            </a:r>
          </a:p>
          <a:p>
            <a:pPr>
              <a:buFontTx/>
              <a:buChar char="-"/>
            </a:pPr>
            <a:r>
              <a:rPr lang="it-IT" sz="4000" dirty="0" smtClean="0">
                <a:solidFill>
                  <a:srgbClr val="FF00FF"/>
                </a:solidFill>
                <a:latin typeface="Comic Sans MS" pitchFamily="66" charset="0"/>
              </a:rPr>
              <a:t>Disturbi di concentrazione, comprensione ed esecuzione;</a:t>
            </a:r>
          </a:p>
          <a:p>
            <a:pPr>
              <a:buFontTx/>
              <a:buChar char="-"/>
            </a:pPr>
            <a:r>
              <a:rPr lang="it-IT" sz="4000" dirty="0" smtClean="0">
                <a:solidFill>
                  <a:srgbClr val="800080"/>
                </a:solidFill>
                <a:latin typeface="Comic Sans MS" pitchFamily="66" charset="0"/>
              </a:rPr>
              <a:t>Disturbi dell’apprendimento.</a:t>
            </a:r>
          </a:p>
          <a:p>
            <a:pPr>
              <a:buFontTx/>
              <a:buChar char="-"/>
            </a:pP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5BD4FF"/>
          </a:solidFill>
          <a:ln w="38100">
            <a:solidFill>
              <a:srgbClr val="0033CC"/>
            </a:solidFill>
          </a:ln>
        </p:spPr>
        <p:txBody>
          <a:bodyPr>
            <a:noAutofit/>
          </a:bodyPr>
          <a:lstStyle/>
          <a:p>
            <a:r>
              <a:rPr lang="it-IT" sz="4800" dirty="0" smtClean="0">
                <a:latin typeface="Comic Sans MS" pitchFamily="66" charset="0"/>
              </a:rPr>
              <a:t/>
            </a:r>
            <a:br>
              <a:rPr lang="it-IT" sz="4800" dirty="0" smtClean="0">
                <a:latin typeface="Comic Sans MS" pitchFamily="66" charset="0"/>
              </a:rPr>
            </a:br>
            <a:r>
              <a:rPr lang="it-IT" sz="4800" dirty="0" smtClean="0">
                <a:latin typeface="Comic Sans MS" pitchFamily="66" charset="0"/>
              </a:rPr>
              <a:t>Agisce infatti su:</a:t>
            </a:r>
            <a:br>
              <a:rPr lang="it-IT" sz="4800" dirty="0" smtClean="0">
                <a:latin typeface="Comic Sans MS" pitchFamily="66" charset="0"/>
              </a:rPr>
            </a:br>
            <a:endParaRPr lang="it-IT" sz="4800" dirty="0"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ln w="57150">
            <a:solidFill>
              <a:srgbClr val="5BD4FF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it-IT" sz="4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Lo sviluppo percettivo, cognitivo, comunicativo, affettivo, relazionale;</a:t>
            </a:r>
          </a:p>
          <a:p>
            <a:r>
              <a:rPr lang="it-IT" sz="4400" b="1" dirty="0" smtClean="0">
                <a:solidFill>
                  <a:srgbClr val="0070C0"/>
                </a:solidFill>
                <a:latin typeface="Comic Sans MS" pitchFamily="66" charset="0"/>
              </a:rPr>
              <a:t>I processi socio-adattivi, identificativi, imitativi, di interazione e compartecipazione;</a:t>
            </a:r>
          </a:p>
          <a:p>
            <a:r>
              <a:rPr lang="it-IT" sz="4400" b="1" dirty="0" smtClean="0">
                <a:solidFill>
                  <a:srgbClr val="5BD4FF"/>
                </a:solidFill>
                <a:latin typeface="Comic Sans MS" pitchFamily="66" charset="0"/>
              </a:rPr>
              <a:t>L’acquisizione delle norme sociali.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CCCCFF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it-IT" dirty="0" smtClean="0"/>
              <a:t>Abilità Sociali coinvolte: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it-IT" sz="3200" i="1" dirty="0" smtClean="0"/>
              <a:t>Unità Didattiche e Unità di Apprendimento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di </a:t>
            </a:r>
            <a:r>
              <a:rPr lang="it-IT" sz="3200" dirty="0" err="1" smtClean="0"/>
              <a:t>C.Scapin</a:t>
            </a:r>
            <a:r>
              <a:rPr lang="it-IT" sz="3200" dirty="0" smtClean="0"/>
              <a:t> e F. Da Re </a:t>
            </a:r>
            <a:endParaRPr lang="it-IT" sz="3200" dirty="0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</p:nvPr>
        </p:nvGraphicFramePr>
        <p:xfrm>
          <a:off x="457200" y="980728"/>
          <a:ext cx="8229600" cy="5819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68944">
                <a:tc>
                  <a:txBody>
                    <a:bodyPr/>
                    <a:lstStyle/>
                    <a:p>
                      <a:r>
                        <a:rPr lang="it-IT" dirty="0" smtClean="0"/>
                        <a:t>UNITA’ DIDATTICA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UNITA’ </a:t>
                      </a:r>
                      <a:r>
                        <a:rPr lang="it-IT" dirty="0" err="1" smtClean="0"/>
                        <a:t>DI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PPRENDIMENTO</a:t>
                      </a:r>
                      <a:endParaRPr lang="it-IT" dirty="0"/>
                    </a:p>
                  </a:txBody>
                  <a:tcPr/>
                </a:tc>
              </a:tr>
              <a:tr h="626214"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 smtClean="0"/>
                        <a:t>E’ CENTRATA SU OBIETTIVI DEL DOCENTE E SULLA DISCIPLINA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 smtClean="0"/>
                        <a:t>E’ CENTRATA SU </a:t>
                      </a:r>
                      <a:r>
                        <a:rPr lang="it-IT" sz="1600" b="1" dirty="0" smtClean="0"/>
                        <a:t>COMPETENZE </a:t>
                      </a:r>
                      <a:r>
                        <a:rPr lang="it-IT" sz="1600" b="1" dirty="0" smtClean="0"/>
                        <a:t>DEGLI ALLIEVI</a:t>
                      </a:r>
                      <a:endParaRPr lang="it-IT" sz="1600" b="1" dirty="0"/>
                    </a:p>
                  </a:txBody>
                  <a:tcPr/>
                </a:tc>
              </a:tr>
              <a:tr h="626214"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 smtClean="0"/>
                        <a:t>E’ CENTRATA  </a:t>
                      </a:r>
                      <a:r>
                        <a:rPr lang="it-IT" sz="1600" b="1" dirty="0" smtClean="0"/>
                        <a:t>SULL’AZIONE </a:t>
                      </a:r>
                      <a:r>
                        <a:rPr lang="it-IT" sz="1600" b="1" dirty="0" smtClean="0"/>
                        <a:t>DEL DOCENTE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 smtClean="0"/>
                        <a:t>E’ CENTRATA   </a:t>
                      </a:r>
                      <a:r>
                        <a:rPr lang="it-IT" sz="1600" b="1" dirty="0" smtClean="0"/>
                        <a:t>SULL’AZIONE </a:t>
                      </a:r>
                      <a:r>
                        <a:rPr lang="it-IT" sz="1600" b="1" dirty="0" smtClean="0"/>
                        <a:t>AUTONOMA DEGLI ALLIEVI</a:t>
                      </a:r>
                      <a:endParaRPr lang="it-IT" sz="1600" b="1" dirty="0"/>
                    </a:p>
                  </a:txBody>
                  <a:tcPr/>
                </a:tc>
              </a:tr>
              <a:tr h="1133265"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 smtClean="0"/>
                        <a:t>PARTE DA OBIETTIVI DISCIPLINARI E,</a:t>
                      </a:r>
                      <a:r>
                        <a:rPr lang="it-IT" sz="1600" b="1" baseline="0" dirty="0" smtClean="0"/>
                        <a:t> ATTRAVERSO MEDIATORI DIVERSI, SI PROPONE </a:t>
                      </a:r>
                      <a:r>
                        <a:rPr lang="it-IT" sz="1600" b="1" baseline="0" dirty="0" err="1" smtClean="0"/>
                        <a:t>DI</a:t>
                      </a:r>
                      <a:r>
                        <a:rPr lang="it-IT" sz="1600" b="1" baseline="0" dirty="0" smtClean="0"/>
                        <a:t> CONSEGUIRE CONOSCENZE E ABILITA’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 smtClean="0"/>
                        <a:t>PARTE</a:t>
                      </a:r>
                      <a:r>
                        <a:rPr lang="it-IT" sz="1600" b="1" baseline="0" dirty="0" smtClean="0"/>
                        <a:t> DALLE COMPETENZE E, ATTRAVERSO LA REALIZZAZIONE </a:t>
                      </a:r>
                      <a:r>
                        <a:rPr lang="it-IT" sz="1600" b="1" baseline="0" dirty="0" err="1" smtClean="0"/>
                        <a:t>DI</a:t>
                      </a:r>
                      <a:r>
                        <a:rPr lang="it-IT" sz="1600" b="1" baseline="0" dirty="0" smtClean="0"/>
                        <a:t> UN PRODOTTO, SI PROPONE </a:t>
                      </a:r>
                      <a:r>
                        <a:rPr lang="it-IT" sz="1600" b="1" baseline="0" dirty="0" err="1" smtClean="0"/>
                        <a:t>DI</a:t>
                      </a:r>
                      <a:r>
                        <a:rPr lang="it-IT" sz="1600" b="1" baseline="0" dirty="0" smtClean="0"/>
                        <a:t> CONSEGUIRE NUOVE CONOSCENZE, ABILITA’ E COMPETENZE</a:t>
                      </a:r>
                      <a:endParaRPr lang="it-IT" sz="1600" b="1" dirty="0"/>
                    </a:p>
                  </a:txBody>
                  <a:tcPr/>
                </a:tc>
              </a:tr>
              <a:tr h="1483338"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 smtClean="0"/>
                        <a:t>CONTIENE</a:t>
                      </a:r>
                      <a:r>
                        <a:rPr lang="it-IT" sz="1600" b="1" baseline="0" dirty="0" smtClean="0"/>
                        <a:t> UN APPARATO </a:t>
                      </a:r>
                      <a:r>
                        <a:rPr lang="it-IT" sz="1600" b="1" baseline="0" dirty="0" err="1" smtClean="0"/>
                        <a:t>DI</a:t>
                      </a:r>
                      <a:r>
                        <a:rPr lang="it-IT" sz="1600" b="1" baseline="0" dirty="0" smtClean="0"/>
                        <a:t> VERIFICA E VALUTAZIONE DELLE CONOSCENZE E DELLE ABILITA’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/>
                        <a:t>CONTIENE</a:t>
                      </a:r>
                      <a:r>
                        <a:rPr lang="it-IT" sz="1600" b="1" baseline="0" dirty="0" smtClean="0"/>
                        <a:t> UN APPARATO </a:t>
                      </a:r>
                      <a:r>
                        <a:rPr lang="it-IT" sz="1600" b="1" baseline="0" dirty="0" err="1" smtClean="0"/>
                        <a:t>DI</a:t>
                      </a:r>
                      <a:r>
                        <a:rPr lang="it-IT" sz="1600" b="1" baseline="0" dirty="0" smtClean="0"/>
                        <a:t> VERIFICA E VALUTAZIONE DELLE  COMPETENZE, ABILITA’ E CONOSCENZE, ATTRAVERSO L’ANALISI DEL PROCESSO, DEL PRODOTTO E LA RIFLESSIONE-RICOSTRUZIONE DA PARTE DELL’ALLIEVO</a:t>
                      </a:r>
                      <a:endParaRPr lang="it-IT" sz="1600" b="1" dirty="0" smtClean="0"/>
                    </a:p>
                    <a:p>
                      <a:pPr algn="just"/>
                      <a:endParaRPr lang="it-IT" sz="1600" b="1" dirty="0"/>
                    </a:p>
                  </a:txBody>
                  <a:tcPr/>
                </a:tc>
              </a:tr>
              <a:tr h="1250657"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 smtClean="0"/>
                        <a:t>E’ COSTITUITA PREVALENTEMENTE </a:t>
                      </a:r>
                      <a:r>
                        <a:rPr lang="it-IT" sz="1600" b="1" dirty="0" err="1" smtClean="0"/>
                        <a:t>DI</a:t>
                      </a:r>
                      <a:r>
                        <a:rPr lang="it-IT" sz="1600" b="1" dirty="0" smtClean="0"/>
                        <a:t> ATTIVITA’ INDIVIDUALI O COLLETTIVE DIRETTE DALL’INSEGNANTE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 smtClean="0"/>
                        <a:t>E’ COSTITUITA ESSENZIALMENTE DA UN’ATTIVITA’ </a:t>
                      </a:r>
                      <a:r>
                        <a:rPr lang="it-IT" sz="1600" b="1" dirty="0" err="1" smtClean="0"/>
                        <a:t>DI</a:t>
                      </a:r>
                      <a:r>
                        <a:rPr lang="it-IT" sz="1600" b="1" dirty="0" smtClean="0"/>
                        <a:t> GRUPPO AUTONOMAMENTE CONDOTTA DAGLI STUDENTI CON IL SUPPORTO E LA MEDIAZIONE DELL’INSEGNANTE</a:t>
                      </a:r>
                      <a:endParaRPr lang="it-IT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Raccontiamoci un po’…..</a:t>
            </a:r>
            <a:endParaRPr lang="it-IT" dirty="0"/>
          </a:p>
        </p:txBody>
      </p:sp>
      <p:pic>
        <p:nvPicPr>
          <p:cNvPr id="1026" name="Picture 2" descr="C:\Users\maura\Desktop\Maura\Cooperative Learning\Cooperative Learning\foto e disegni CL\img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87724" y="8622"/>
            <a:ext cx="5040557" cy="8424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1282</Words>
  <Application>Microsoft Office PowerPoint</Application>
  <PresentationFormat>Presentazione su schermo (4:3)</PresentationFormat>
  <Paragraphs>138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IMPARARE INSIEME?  SI PUO’!</vt:lpstr>
      <vt:lpstr>Diapositiva 2</vt:lpstr>
      <vt:lpstr>Cosa succede?</vt:lpstr>
      <vt:lpstr>Le prime forme di Cooperazione…</vt:lpstr>
      <vt:lpstr>IL C.L. fornisce sostegno nella gestione e nella prevenzione dei:</vt:lpstr>
      <vt:lpstr> Agisce infatti su: </vt:lpstr>
      <vt:lpstr>Abilità Sociali coinvolte:</vt:lpstr>
      <vt:lpstr>Unità Didattiche e Unità di Apprendimento di C.Scapin e F. Da Re </vt:lpstr>
      <vt:lpstr>Raccontiamoci un po’…..</vt:lpstr>
      <vt:lpstr>Imparare in collettività</vt:lpstr>
      <vt:lpstr>CREARE AMBIENTI DI APPRENDIMENTO</vt:lpstr>
      <vt:lpstr>……Divertendosi!</vt:lpstr>
      <vt:lpstr>Abilità e Competenze Sociali</vt:lpstr>
      <vt:lpstr>La centralità del bambino</vt:lpstr>
      <vt:lpstr>INSIEME SI IMPARA</vt:lpstr>
      <vt:lpstr> L’insegnante </vt:lpstr>
      <vt:lpstr>Il sostegno dell’insegnante</vt:lpstr>
      <vt:lpstr>I VANTAGGI:</vt:lpstr>
      <vt:lpstr>Il C.L. è trasversale……</vt:lpstr>
      <vt:lpstr>L’efficacia del Sistema Cooperativo</vt:lpstr>
      <vt:lpstr>I BES E IL C.L.</vt:lpstr>
      <vt:lpstr>IL C.L.  STEP BY STEP</vt:lpstr>
      <vt:lpstr>SUCCESSIVAMENTE….</vt:lpstr>
      <vt:lpstr>NOTE…..</vt:lpstr>
      <vt:lpstr>Cosa significa collaborare?  Le narrazioni dei bambini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IMPARARE INSIEME? SI PUO’!</dc:title>
  <dc:creator>maura</dc:creator>
  <cp:lastModifiedBy>Pc</cp:lastModifiedBy>
  <cp:revision>31</cp:revision>
  <dcterms:created xsi:type="dcterms:W3CDTF">2016-12-21T12:53:11Z</dcterms:created>
  <dcterms:modified xsi:type="dcterms:W3CDTF">2017-03-22T13:54:01Z</dcterms:modified>
</cp:coreProperties>
</file>